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media/image3.jpg" ContentType="image/jpe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media/image5.jpg" ContentType="image/jpeg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media/image9.jpg" ContentType="image/jpeg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11" r:id="rId3"/>
    <p:sldId id="312" r:id="rId4"/>
    <p:sldId id="317" r:id="rId5"/>
    <p:sldId id="315" r:id="rId6"/>
    <p:sldId id="316" r:id="rId7"/>
    <p:sldId id="325" r:id="rId8"/>
    <p:sldId id="314" r:id="rId9"/>
    <p:sldId id="304" r:id="rId10"/>
    <p:sldId id="326" r:id="rId11"/>
    <p:sldId id="328" r:id="rId12"/>
    <p:sldId id="299" r:id="rId13"/>
    <p:sldId id="300" r:id="rId14"/>
    <p:sldId id="313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7" r:id="rId23"/>
    <p:sldId id="290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795E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8" autoAdjust="0"/>
    <p:restoredTop sz="99848" autoAdjust="0"/>
  </p:normalViewPr>
  <p:slideViewPr>
    <p:cSldViewPr>
      <p:cViewPr>
        <p:scale>
          <a:sx n="70" d="100"/>
          <a:sy n="70" d="100"/>
        </p:scale>
        <p:origin x="-835" y="38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80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C0D7CAE6-7C30-449A-BF81-4C0135FF628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72CCD353-2C20-4BA0-8C5A-277EAAE17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08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F35D63B2-FCD5-45E5-BBE6-CDD1F3CECA9E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7F86AEAE-7A8E-4A60-B24A-EF4DC6374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7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86AEAE-7A8E-4A60-B24A-EF4DC6374F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6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10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867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17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239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14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36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15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75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16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782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17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024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18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228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19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3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20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48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344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21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102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22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874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23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93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5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98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77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6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53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7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57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8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56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111" indent="-22858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3B550E-130A-4D27-BD1D-FAED55A47AF5}" type="slidenum">
              <a:rPr lang="en-US" alt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/>
          </a:p>
        </p:txBody>
      </p:sp>
      <p:sp>
        <p:nvSpPr>
          <p:cNvPr id="604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878013" y="542925"/>
            <a:ext cx="2943225" cy="2206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675" y="2867026"/>
            <a:ext cx="5607050" cy="6042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200" b="1" dirty="0"/>
          </a:p>
        </p:txBody>
      </p:sp>
      <p:sp>
        <p:nvSpPr>
          <p:cNvPr id="60421" name="Slide Number Placeholder 3"/>
          <p:cNvSpPr txBox="1">
            <a:spLocks noGrp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2" tIns="46587" rIns="93172" bIns="46587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584BED1-7CCE-45E6-A944-F682A50A5528}" type="slidenum">
              <a:rPr lang="en-US" altLang="en-US" sz="1200"/>
              <a:pPr algn="r" eaLnBrk="1" hangingPunct="1"/>
              <a:t>9</a:t>
            </a:fld>
            <a:endParaRPr lang="en-US" alt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61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2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13B2733-834F-41BD-AD04-DCA80B08AD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87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6" y="5486401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6" y="3852864"/>
            <a:ext cx="6135687" cy="16335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3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7"/>
            <a:ext cx="7772400" cy="594627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52B2E7D-C6E0-4C98-81F1-412BD1935F8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4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5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1337A7A-F7DE-4725-B27B-BB8F2AF2FA54}" type="datetimeFigureOut">
              <a:rPr lang="en-US" smtClean="0"/>
              <a:t>7/13/2020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davey@tens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00202"/>
            <a:ext cx="7543800" cy="2100943"/>
          </a:xfrm>
        </p:spPr>
        <p:txBody>
          <a:bodyPr/>
          <a:lstStyle/>
          <a:p>
            <a:r>
              <a:rPr lang="en-US" sz="4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Eventos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Virtuales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4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Boletaje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Subastas, </a:t>
            </a:r>
            <a:r>
              <a:rPr lang="en-US" sz="4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Donaciones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&amp; </a:t>
            </a:r>
            <a:r>
              <a:rPr lang="en-US" sz="4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Mejores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Prácticas</a:t>
            </a:r>
            <a:endParaRPr lang="en-US" sz="4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J. Davey  Gerhard</a:t>
            </a:r>
          </a:p>
          <a:p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Director </a:t>
            </a:r>
            <a:r>
              <a:rPr lang="en-US" b="1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Ejecutivo</a:t>
            </a:r>
            <a:endParaRPr lang="en-US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en-US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La Red Episcopal de </a:t>
            </a:r>
            <a:r>
              <a:rPr lang="en-US" b="1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Mayordomía</a:t>
            </a:r>
            <a:endParaRPr lang="en-US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D10C3A80-D029-974B-A631-E1CA0CBB0C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5560122"/>
            <a:ext cx="4343400" cy="109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0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Plataformas de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subastas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virtuales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nivel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medio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b="1" dirty="0" err="1"/>
              <a:t>BenefitEvents</a:t>
            </a:r>
            <a:endParaRPr lang="en-US" b="1" dirty="0"/>
          </a:p>
          <a:p>
            <a:r>
              <a:rPr lang="en-US" dirty="0" err="1"/>
              <a:t>Funciona</a:t>
            </a:r>
            <a:r>
              <a:rPr lang="en-US" dirty="0"/>
              <a:t> con </a:t>
            </a:r>
            <a:r>
              <a:rPr lang="en-US" dirty="0" err="1"/>
              <a:t>muchos</a:t>
            </a:r>
            <a:r>
              <a:rPr lang="en-US" dirty="0"/>
              <a:t> </a:t>
            </a:r>
            <a:r>
              <a:rPr lang="en-US" dirty="0" err="1" smtClean="0"/>
              <a:t>sistemas</a:t>
            </a:r>
            <a:r>
              <a:rPr lang="en-US" dirty="0" smtClean="0"/>
              <a:t> </a:t>
            </a:r>
            <a:r>
              <a:rPr lang="en-US" dirty="0" err="1" smtClean="0"/>
              <a:t>corporativos</a:t>
            </a:r>
            <a:endParaRPr lang="en-US" dirty="0"/>
          </a:p>
          <a:p>
            <a:r>
              <a:rPr lang="en-US" dirty="0"/>
              <a:t>El </a:t>
            </a:r>
            <a:r>
              <a:rPr lang="en-US" dirty="0" err="1"/>
              <a:t>procesamiento</a:t>
            </a:r>
            <a:r>
              <a:rPr lang="en-US" dirty="0"/>
              <a:t> de los </a:t>
            </a:r>
            <a:r>
              <a:rPr lang="en-US" dirty="0" err="1"/>
              <a:t>pagos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incluido</a:t>
            </a:r>
            <a:endParaRPr lang="en-US" dirty="0"/>
          </a:p>
          <a:p>
            <a:r>
              <a:rPr lang="en-US" dirty="0" err="1" smtClean="0"/>
              <a:t>Licitación</a:t>
            </a:r>
            <a:r>
              <a:rPr lang="en-US" dirty="0" smtClean="0"/>
              <a:t> </a:t>
            </a:r>
            <a:r>
              <a:rPr lang="en-US" dirty="0" err="1" smtClean="0"/>
              <a:t>móvil</a:t>
            </a:r>
            <a:r>
              <a:rPr lang="en-US" dirty="0" smtClean="0"/>
              <a:t> </a:t>
            </a:r>
            <a:r>
              <a:rPr lang="en-US" dirty="0" err="1"/>
              <a:t>integrada</a:t>
            </a:r>
            <a:endParaRPr lang="en-US" dirty="0"/>
          </a:p>
          <a:p>
            <a:r>
              <a:rPr lang="en-US" dirty="0" err="1" smtClean="0"/>
              <a:t>Artículos</a:t>
            </a:r>
            <a:r>
              <a:rPr lang="en-US" dirty="0" smtClean="0"/>
              <a:t> </a:t>
            </a:r>
            <a:r>
              <a:rPr lang="en-US" dirty="0" err="1" smtClean="0"/>
              <a:t>fácil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conseguir</a:t>
            </a:r>
            <a:r>
              <a:rPr lang="en-US" dirty="0"/>
              <a:t> y </a:t>
            </a:r>
            <a:r>
              <a:rPr lang="en-US" dirty="0" err="1" smtClean="0"/>
              <a:t>rastrear</a:t>
            </a:r>
            <a:endParaRPr lang="en-US" dirty="0"/>
          </a:p>
          <a:p>
            <a:r>
              <a:rPr lang="en-US" dirty="0"/>
              <a:t>No </a:t>
            </a:r>
            <a:r>
              <a:rPr lang="en-US" dirty="0" err="1"/>
              <a:t>incluye</a:t>
            </a:r>
            <a:r>
              <a:rPr lang="en-US" dirty="0"/>
              <a:t> la </a:t>
            </a:r>
            <a:r>
              <a:rPr lang="en-US" dirty="0" err="1"/>
              <a:t>venta</a:t>
            </a:r>
            <a:r>
              <a:rPr lang="en-US" dirty="0"/>
              <a:t> de </a:t>
            </a:r>
            <a:r>
              <a:rPr lang="en-US" dirty="0" err="1" smtClean="0"/>
              <a:t>boletos</a:t>
            </a:r>
            <a:endParaRPr lang="en-US" dirty="0"/>
          </a:p>
          <a:p>
            <a:r>
              <a:rPr lang="en-US" dirty="0" err="1" smtClean="0"/>
              <a:t>Configuración</a:t>
            </a:r>
            <a:r>
              <a:rPr lang="en-US" dirty="0" smtClean="0"/>
              <a:t>: </a:t>
            </a:r>
            <a:r>
              <a:rPr lang="en-US" dirty="0"/>
              <a:t>$500</a:t>
            </a:r>
          </a:p>
          <a:p>
            <a:r>
              <a:rPr lang="en-US" dirty="0" err="1"/>
              <a:t>Tarifa</a:t>
            </a:r>
            <a:r>
              <a:rPr lang="en-US" dirty="0"/>
              <a:t>: 8% </a:t>
            </a:r>
            <a:r>
              <a:rPr lang="en-US" dirty="0" smtClean="0"/>
              <a:t>de 0 hasta </a:t>
            </a:r>
            <a:r>
              <a:rPr lang="en-US" dirty="0"/>
              <a:t>25.000 </a:t>
            </a:r>
            <a:r>
              <a:rPr lang="en-US" dirty="0" err="1"/>
              <a:t>dólares</a:t>
            </a:r>
            <a:r>
              <a:rPr lang="en-US" dirty="0"/>
              <a:t>, 5% a </a:t>
            </a:r>
            <a:r>
              <a:rPr lang="en-US" dirty="0" err="1"/>
              <a:t>partir</a:t>
            </a:r>
            <a:r>
              <a:rPr lang="en-US" dirty="0"/>
              <a:t> de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cantidad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E4532D04-5051-DD43-A463-A7BEAF9478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917" y="2561802"/>
            <a:ext cx="3333900" cy="173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0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20-07-12 at 7.16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657" y="0"/>
            <a:ext cx="91197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710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Plataformas de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subastas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virtuales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nivel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medio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fontScale="70000" lnSpcReduction="20000"/>
          </a:bodyPr>
          <a:lstStyle/>
          <a:p>
            <a:pPr marL="114300" indent="0">
              <a:buNone/>
            </a:pPr>
            <a:r>
              <a:rPr lang="en-US" b="1" dirty="0" err="1" smtClean="0"/>
              <a:t>BiddingForGood</a:t>
            </a:r>
            <a:endParaRPr lang="en-US" b="1" dirty="0" smtClean="0"/>
          </a:p>
          <a:p>
            <a:pPr marL="114300" indent="0">
              <a:buNone/>
            </a:pPr>
            <a:endParaRPr lang="en-US" b="1" dirty="0"/>
          </a:p>
          <a:p>
            <a:r>
              <a:rPr lang="en-US" dirty="0" smtClean="0"/>
              <a:t>Se </a:t>
            </a:r>
            <a:r>
              <a:rPr lang="en-US" dirty="0" err="1" smtClean="0"/>
              <a:t>integra</a:t>
            </a:r>
            <a:r>
              <a:rPr lang="en-US" dirty="0" smtClean="0"/>
              <a:t> </a:t>
            </a:r>
            <a:r>
              <a:rPr lang="en-US" dirty="0" err="1" smtClean="0"/>
              <a:t>totalmente</a:t>
            </a:r>
            <a:r>
              <a:rPr lang="en-US" dirty="0" smtClean="0"/>
              <a:t> a </a:t>
            </a:r>
            <a:r>
              <a:rPr lang="en-US" dirty="0" err="1" smtClean="0"/>
              <a:t>sitios</a:t>
            </a:r>
            <a:r>
              <a:rPr lang="en-US" dirty="0" smtClean="0"/>
              <a:t> web y </a:t>
            </a:r>
            <a:r>
              <a:rPr lang="en-US" dirty="0" err="1" smtClean="0"/>
              <a:t>plataformas</a:t>
            </a:r>
            <a:r>
              <a:rPr lang="en-US" dirty="0" smtClean="0"/>
              <a:t> </a:t>
            </a:r>
            <a:r>
              <a:rPr lang="en-US" dirty="0" err="1" smtClean="0"/>
              <a:t>moviles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 </a:t>
            </a:r>
            <a:r>
              <a:rPr lang="en-US" dirty="0" err="1" smtClean="0"/>
              <a:t>conecta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propia</a:t>
            </a:r>
            <a:r>
              <a:rPr lang="en-US" dirty="0" smtClean="0"/>
              <a:t> </a:t>
            </a:r>
            <a:r>
              <a:rPr lang="en-US" dirty="0"/>
              <a:t>red - a </a:t>
            </a:r>
            <a:r>
              <a:rPr lang="en-US" dirty="0" err="1"/>
              <a:t>través</a:t>
            </a:r>
            <a:r>
              <a:rPr lang="en-US" dirty="0"/>
              <a:t> de la </a:t>
            </a:r>
            <a:r>
              <a:rPr lang="en-US" dirty="0" err="1"/>
              <a:t>promoción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también</a:t>
            </a:r>
            <a:r>
              <a:rPr lang="en-US" dirty="0"/>
              <a:t> a </a:t>
            </a:r>
            <a:r>
              <a:rPr lang="en-US" dirty="0" err="1"/>
              <a:t>una</a:t>
            </a:r>
            <a:r>
              <a:rPr lang="en-US" dirty="0"/>
              <a:t> red </a:t>
            </a:r>
            <a:r>
              <a:rPr lang="en-US" dirty="0" err="1"/>
              <a:t>nacional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los </a:t>
            </a:r>
            <a:r>
              <a:rPr lang="en-US" dirty="0" err="1"/>
              <a:t>artículos</a:t>
            </a:r>
            <a:r>
              <a:rPr lang="en-US" dirty="0"/>
              <a:t> </a:t>
            </a:r>
            <a:r>
              <a:rPr lang="en-US" dirty="0" err="1"/>
              <a:t>sean</a:t>
            </a:r>
            <a:r>
              <a:rPr lang="en-US" dirty="0"/>
              <a:t> </a:t>
            </a:r>
            <a:r>
              <a:rPr lang="en-US" dirty="0" err="1" smtClean="0"/>
              <a:t>visibles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Portal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patrocinadores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 </a:t>
            </a:r>
            <a:r>
              <a:rPr lang="en-US" dirty="0" err="1" smtClean="0"/>
              <a:t>incluye</a:t>
            </a:r>
            <a:r>
              <a:rPr lang="en-US" dirty="0" smtClean="0"/>
              <a:t> </a:t>
            </a:r>
            <a:r>
              <a:rPr lang="en-US" dirty="0" err="1" smtClean="0"/>
              <a:t>boletaje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Configuración</a:t>
            </a:r>
            <a:r>
              <a:rPr lang="en-US" dirty="0" smtClean="0"/>
              <a:t>: </a:t>
            </a:r>
            <a:r>
              <a:rPr lang="en-US" dirty="0"/>
              <a:t>$</a:t>
            </a:r>
            <a:r>
              <a:rPr lang="en-US" dirty="0" smtClean="0"/>
              <a:t>249</a:t>
            </a:r>
          </a:p>
          <a:p>
            <a:endParaRPr lang="en-US" dirty="0"/>
          </a:p>
          <a:p>
            <a:r>
              <a:rPr lang="en-US" dirty="0" err="1" smtClean="0"/>
              <a:t>Tarífas</a:t>
            </a:r>
            <a:r>
              <a:rPr lang="en-US" dirty="0" smtClean="0"/>
              <a:t>: </a:t>
            </a:r>
            <a:r>
              <a:rPr lang="en-US" dirty="0" err="1"/>
              <a:t>Dependiendo</a:t>
            </a:r>
            <a:r>
              <a:rPr lang="en-US" dirty="0"/>
              <a:t> del </a:t>
            </a:r>
            <a:r>
              <a:rPr lang="en-US" dirty="0" err="1"/>
              <a:t>volumen</a:t>
            </a:r>
            <a:r>
              <a:rPr lang="en-US" dirty="0"/>
              <a:t>, se </a:t>
            </a:r>
            <a:r>
              <a:rPr lang="en-US" dirty="0" err="1"/>
              <a:t>toma</a:t>
            </a:r>
            <a:r>
              <a:rPr lang="en-US" dirty="0"/>
              <a:t> un </a:t>
            </a:r>
            <a:r>
              <a:rPr lang="en-US" dirty="0" err="1"/>
              <a:t>porcentaje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manejar</a:t>
            </a:r>
            <a:r>
              <a:rPr lang="en-US" dirty="0"/>
              <a:t> los </a:t>
            </a:r>
            <a:r>
              <a:rPr lang="en-US" dirty="0" err="1" smtClean="0"/>
              <a:t>costos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procesamiento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6092DEA4-46FE-D34B-A265-CD7C2A13FC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565965"/>
            <a:ext cx="22352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4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Plataformas 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Subastas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irtuales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r-IN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Nivel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Empresarial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en-US" b="1" dirty="0"/>
              <a:t> </a:t>
            </a:r>
            <a:r>
              <a:rPr lang="en-US" b="1" dirty="0" err="1"/>
              <a:t>ClickBid</a:t>
            </a:r>
            <a:endParaRPr lang="en-US" b="1" dirty="0"/>
          </a:p>
          <a:p>
            <a:r>
              <a:rPr lang="en-US" dirty="0"/>
              <a:t>Un </a:t>
            </a:r>
            <a:r>
              <a:rPr lang="en-US" dirty="0" err="1"/>
              <a:t>proceso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subasta</a:t>
            </a:r>
            <a:r>
              <a:rPr lang="en-US" dirty="0" smtClean="0"/>
              <a:t> </a:t>
            </a:r>
            <a:r>
              <a:rPr lang="en-US" dirty="0" err="1"/>
              <a:t>realmente</a:t>
            </a:r>
            <a:r>
              <a:rPr lang="en-US" dirty="0"/>
              <a:t> </a:t>
            </a:r>
            <a:r>
              <a:rPr lang="en-US" dirty="0" err="1"/>
              <a:t>fácil</a:t>
            </a:r>
            <a:r>
              <a:rPr lang="en-US" dirty="0"/>
              <a:t>. Un </a:t>
            </a:r>
            <a:r>
              <a:rPr lang="en-US" dirty="0" err="1"/>
              <a:t>clic</a:t>
            </a:r>
            <a:r>
              <a:rPr lang="en-US" dirty="0"/>
              <a:t> y </a:t>
            </a:r>
            <a:r>
              <a:rPr lang="en-US" dirty="0" err="1"/>
              <a:t>estás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/>
              <a:t>Soporta</a:t>
            </a:r>
            <a:r>
              <a:rPr lang="en-US" dirty="0"/>
              <a:t> Auspicia-una-Necesidad (</a:t>
            </a:r>
            <a:r>
              <a:rPr lang="en-US" dirty="0" err="1"/>
              <a:t>donaciones</a:t>
            </a:r>
            <a:r>
              <a:rPr lang="en-US" dirty="0"/>
              <a:t> </a:t>
            </a:r>
            <a:r>
              <a:rPr lang="en-US" dirty="0" err="1" smtClean="0"/>
              <a:t>competitivas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/>
              <a:t>Informes</a:t>
            </a:r>
            <a:r>
              <a:rPr lang="en-US" dirty="0"/>
              <a:t> </a:t>
            </a:r>
            <a:r>
              <a:rPr lang="en-US" dirty="0" err="1" smtClean="0"/>
              <a:t>sólidos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Configuración</a:t>
            </a:r>
            <a:r>
              <a:rPr lang="en-US" dirty="0"/>
              <a:t>: $795 con </a:t>
            </a:r>
            <a:r>
              <a:rPr lang="en-US" dirty="0" err="1"/>
              <a:t>herramientas</a:t>
            </a:r>
            <a:r>
              <a:rPr lang="en-US" dirty="0"/>
              <a:t> </a:t>
            </a:r>
            <a:r>
              <a:rPr lang="en-US" dirty="0" err="1" smtClean="0"/>
              <a:t>adicionales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Boletaje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añadirse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200 </a:t>
            </a:r>
            <a:r>
              <a:rPr lang="en-US" dirty="0" err="1"/>
              <a:t>dólares</a:t>
            </a:r>
            <a:r>
              <a:rPr lang="en-US" dirty="0"/>
              <a:t> </a:t>
            </a:r>
            <a:r>
              <a:rPr lang="en-US" dirty="0" err="1" smtClean="0"/>
              <a:t>más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No hay </a:t>
            </a:r>
            <a:r>
              <a:rPr lang="en-US" dirty="0" err="1"/>
              <a:t>gastos</a:t>
            </a:r>
            <a:r>
              <a:rPr lang="en-US" dirty="0"/>
              <a:t> de </a:t>
            </a:r>
            <a:r>
              <a:rPr lang="en-US" dirty="0" err="1"/>
              <a:t>transacción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081CC7F9-EDDB-C647-8237-9AFF8290A7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2" y="3200401"/>
            <a:ext cx="3613289" cy="965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69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10636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Plataformas de Subastas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Virtuales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r-IN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Nivel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Empresarial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en-US" b="1" dirty="0"/>
              <a:t> </a:t>
            </a:r>
            <a:r>
              <a:rPr lang="en-US" b="1" dirty="0" err="1"/>
              <a:t>OneCause</a:t>
            </a:r>
            <a:endParaRPr lang="en-US" b="1" dirty="0"/>
          </a:p>
          <a:p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ventanilla</a:t>
            </a:r>
            <a:r>
              <a:rPr lang="en-US" dirty="0"/>
              <a:t> </a:t>
            </a:r>
            <a:r>
              <a:rPr lang="en-US" dirty="0" err="1"/>
              <a:t>única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eventos</a:t>
            </a:r>
            <a:r>
              <a:rPr lang="en-US" dirty="0"/>
              <a:t>: </a:t>
            </a:r>
            <a:r>
              <a:rPr lang="en-US" dirty="0" err="1" smtClean="0"/>
              <a:t>boletos</a:t>
            </a:r>
            <a:r>
              <a:rPr lang="en-US" dirty="0" smtClean="0"/>
              <a:t>, </a:t>
            </a:r>
            <a:r>
              <a:rPr lang="en-US" dirty="0" err="1" smtClean="0"/>
              <a:t>patrocinadores</a:t>
            </a:r>
            <a:r>
              <a:rPr lang="en-US" dirty="0"/>
              <a:t>, </a:t>
            </a:r>
            <a:r>
              <a:rPr lang="en-US" dirty="0" err="1" smtClean="0"/>
              <a:t>subasta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La </a:t>
            </a:r>
            <a:r>
              <a:rPr lang="en-US" dirty="0" err="1" smtClean="0"/>
              <a:t>subasta</a:t>
            </a:r>
            <a:r>
              <a:rPr lang="en-US" dirty="0" smtClean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rápida</a:t>
            </a:r>
            <a:r>
              <a:rPr lang="en-US" dirty="0"/>
              <a:t>, </a:t>
            </a:r>
            <a:r>
              <a:rPr lang="en-US" dirty="0" err="1"/>
              <a:t>una</a:t>
            </a:r>
            <a:r>
              <a:rPr lang="en-US" dirty="0"/>
              <a:t> gran </a:t>
            </a:r>
            <a:r>
              <a:rPr lang="en-US" dirty="0" err="1"/>
              <a:t>ingeniería</a:t>
            </a:r>
            <a:r>
              <a:rPr lang="en-US" dirty="0"/>
              <a:t> de </a:t>
            </a:r>
            <a:r>
              <a:rPr lang="en-US" dirty="0" err="1"/>
              <a:t>fondo</a:t>
            </a:r>
            <a:r>
              <a:rPr lang="en-US" dirty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no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 smtClean="0"/>
              <a:t>retrasos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Informes</a:t>
            </a:r>
            <a:r>
              <a:rPr lang="en-US" dirty="0" smtClean="0"/>
              <a:t> </a:t>
            </a:r>
            <a:r>
              <a:rPr lang="en-US" dirty="0" err="1" smtClean="0"/>
              <a:t>Sólidos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Configuración</a:t>
            </a:r>
            <a:r>
              <a:rPr lang="en-US" dirty="0" smtClean="0"/>
              <a:t>: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costoso</a:t>
            </a:r>
            <a:r>
              <a:rPr lang="en-US" dirty="0" smtClean="0"/>
              <a:t>,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incluye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/>
              <a:t>. Los </a:t>
            </a:r>
            <a:r>
              <a:rPr lang="en-US" dirty="0" err="1"/>
              <a:t>costos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 del </a:t>
            </a:r>
            <a:r>
              <a:rPr lang="en-US" dirty="0" err="1"/>
              <a:t>tamaño</a:t>
            </a:r>
            <a:r>
              <a:rPr lang="en-US" dirty="0"/>
              <a:t> de la </a:t>
            </a:r>
            <a:r>
              <a:rPr lang="en-US" dirty="0" err="1"/>
              <a:t>organización</a:t>
            </a:r>
            <a:r>
              <a:rPr lang="en-US" dirty="0" smtClean="0"/>
              <a:t>, </a:t>
            </a:r>
            <a:r>
              <a:rPr lang="en-US" dirty="0" err="1" smtClean="0"/>
              <a:t>empiezan</a:t>
            </a:r>
            <a:r>
              <a:rPr lang="en-US" dirty="0" smtClean="0"/>
              <a:t> </a:t>
            </a:r>
            <a:r>
              <a:rPr lang="en-US" dirty="0" err="1"/>
              <a:t>alrededor</a:t>
            </a:r>
            <a:r>
              <a:rPr lang="en-US" dirty="0"/>
              <a:t> de </a:t>
            </a:r>
            <a:r>
              <a:rPr lang="en-US" dirty="0" smtClean="0"/>
              <a:t>$1250 </a:t>
            </a:r>
            <a:r>
              <a:rPr lang="en-US" dirty="0" err="1" smtClean="0"/>
              <a:t>anuales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 hay </a:t>
            </a:r>
            <a:r>
              <a:rPr lang="en-US" dirty="0" err="1" smtClean="0"/>
              <a:t>tarifas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transacciones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4" name="Picture 3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C8B8D0D3-E1F7-8148-AE0F-662AA1434E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291" y="2667000"/>
            <a:ext cx="3129643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4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Cómo </a:t>
            </a:r>
            <a:r>
              <a:rPr lang="en-US" sz="3600" b="1" kern="1200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llevar</a:t>
            </a:r>
            <a:r>
              <a:rPr lang="en-US" sz="3600" b="1" kern="1200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600" b="1" kern="1200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cabo</a:t>
            </a:r>
            <a:r>
              <a:rPr lang="en-US" sz="3600" b="1" kern="1200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3600" b="1" kern="1200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evento</a:t>
            </a:r>
            <a:r>
              <a:rPr lang="en-US" sz="3600" b="1" kern="1200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r-IN" sz="3600" b="1" kern="1200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600" b="1" kern="1200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Paso a Paso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b="1" dirty="0" smtClean="0"/>
              <a:t>Primer Paso</a:t>
            </a:r>
          </a:p>
          <a:p>
            <a:pPr marL="114300" indent="0" algn="ctr">
              <a:buNone/>
            </a:pPr>
            <a:endParaRPr lang="en-US" b="1" dirty="0"/>
          </a:p>
          <a:p>
            <a:r>
              <a:rPr lang="en-US" u="sng" dirty="0" err="1" smtClean="0"/>
              <a:t>Elije</a:t>
            </a:r>
            <a:r>
              <a:rPr lang="en-US" u="sng" dirty="0" smtClean="0"/>
              <a:t> </a:t>
            </a:r>
            <a:r>
              <a:rPr lang="en-US" u="sng" dirty="0"/>
              <a:t>la </a:t>
            </a:r>
            <a:r>
              <a:rPr lang="en-US" u="sng" dirty="0" err="1"/>
              <a:t>fecha</a:t>
            </a:r>
            <a:r>
              <a:rPr lang="en-US" u="sng" dirty="0" smtClean="0"/>
              <a:t>, </a:t>
            </a:r>
            <a:r>
              <a:rPr lang="en-US" u="sng" dirty="0"/>
              <a:t>el </a:t>
            </a:r>
            <a:r>
              <a:rPr lang="en-US" u="sng" dirty="0" err="1"/>
              <a:t>tema</a:t>
            </a:r>
            <a:r>
              <a:rPr lang="en-US" u="sng" dirty="0"/>
              <a:t>, </a:t>
            </a:r>
            <a:r>
              <a:rPr lang="en-US" u="sng" dirty="0" err="1" smtClean="0"/>
              <a:t>publica</a:t>
            </a:r>
            <a:r>
              <a:rPr lang="en-US" u="sng" dirty="0" smtClean="0"/>
              <a:t> </a:t>
            </a:r>
            <a:r>
              <a:rPr lang="en-US" u="sng" dirty="0"/>
              <a:t>la </a:t>
            </a:r>
            <a:r>
              <a:rPr lang="en-US" u="sng" dirty="0" err="1"/>
              <a:t>información</a:t>
            </a:r>
            <a:r>
              <a:rPr lang="en-US" u="sng" dirty="0"/>
              <a:t>!</a:t>
            </a:r>
          </a:p>
          <a:p>
            <a:r>
              <a:rPr lang="en-US" u="sng" dirty="0"/>
              <a:t>Si </a:t>
            </a:r>
            <a:r>
              <a:rPr lang="en-US" u="sng" dirty="0" err="1"/>
              <a:t>tienes</a:t>
            </a:r>
            <a:r>
              <a:rPr lang="en-US" u="sng" dirty="0"/>
              <a:t> un </a:t>
            </a:r>
            <a:r>
              <a:rPr lang="en-US" u="sng" dirty="0" err="1"/>
              <a:t>comité</a:t>
            </a:r>
            <a:r>
              <a:rPr lang="en-US" u="sng" dirty="0"/>
              <a:t> </a:t>
            </a:r>
            <a:r>
              <a:rPr lang="en-US" u="sng" dirty="0" err="1"/>
              <a:t>para</a:t>
            </a:r>
            <a:r>
              <a:rPr lang="en-US" u="sng" dirty="0"/>
              <a:t> </a:t>
            </a:r>
            <a:r>
              <a:rPr lang="en-US" u="sng" dirty="0" err="1"/>
              <a:t>esto</a:t>
            </a:r>
            <a:r>
              <a:rPr lang="en-US" u="sng" dirty="0"/>
              <a:t>, </a:t>
            </a:r>
            <a:r>
              <a:rPr lang="en-US" u="sng" dirty="0" err="1"/>
              <a:t>reclútalos</a:t>
            </a:r>
            <a:r>
              <a:rPr lang="en-US" u="sng" dirty="0"/>
              <a:t> y </a:t>
            </a:r>
            <a:r>
              <a:rPr lang="en-US" u="sng" dirty="0" err="1"/>
              <a:t>ponlos</a:t>
            </a:r>
            <a:r>
              <a:rPr lang="en-US" u="sng" dirty="0"/>
              <a:t> a </a:t>
            </a:r>
            <a:r>
              <a:rPr lang="en-US" u="sng" dirty="0" err="1"/>
              <a:t>trabajar</a:t>
            </a:r>
            <a:r>
              <a:rPr lang="en-US" u="sng" dirty="0"/>
              <a:t> en </a:t>
            </a:r>
            <a:r>
              <a:rPr lang="en-US" u="sng" dirty="0" err="1"/>
              <a:t>tu</a:t>
            </a:r>
            <a:r>
              <a:rPr lang="en-US" u="sng" dirty="0"/>
              <a:t> </a:t>
            </a:r>
            <a:r>
              <a:rPr lang="en-US" u="sng" dirty="0" err="1"/>
              <a:t>línea</a:t>
            </a:r>
            <a:r>
              <a:rPr lang="en-US" u="sng" dirty="0"/>
              <a:t> de </a:t>
            </a:r>
            <a:r>
              <a:rPr lang="en-US" u="sng" dirty="0" err="1"/>
              <a:t>tiempo</a:t>
            </a:r>
            <a:r>
              <a:rPr lang="en-US" u="sng" dirty="0"/>
              <a:t> habitual.</a:t>
            </a:r>
          </a:p>
          <a:p>
            <a:r>
              <a:rPr lang="en-US" u="sng" dirty="0" smtClean="0"/>
              <a:t>Ten </a:t>
            </a:r>
            <a:r>
              <a:rPr lang="en-US" u="sng" dirty="0"/>
              <a:t>el </a:t>
            </a:r>
            <a:r>
              <a:rPr lang="en-US" u="sng" dirty="0" err="1"/>
              <a:t>mismo</a:t>
            </a:r>
            <a:r>
              <a:rPr lang="en-US" u="sng" dirty="0"/>
              <a:t> </a:t>
            </a:r>
            <a:r>
              <a:rPr lang="en-US" u="sng" dirty="0" err="1"/>
              <a:t>cuidado</a:t>
            </a:r>
            <a:r>
              <a:rPr lang="en-US" u="sng" dirty="0"/>
              <a:t> </a:t>
            </a:r>
            <a:r>
              <a:rPr lang="en-US" u="sng" dirty="0" err="1"/>
              <a:t>que</a:t>
            </a:r>
            <a:r>
              <a:rPr lang="en-US" u="sng" dirty="0"/>
              <a:t> </a:t>
            </a:r>
            <a:r>
              <a:rPr lang="en-US" u="sng" dirty="0" err="1" smtClean="0"/>
              <a:t>tendrías</a:t>
            </a:r>
            <a:r>
              <a:rPr lang="en-US" u="sng" dirty="0" smtClean="0"/>
              <a:t> </a:t>
            </a:r>
            <a:r>
              <a:rPr lang="en-US" u="sng" dirty="0" err="1"/>
              <a:t>normalmente</a:t>
            </a:r>
            <a:r>
              <a:rPr lang="en-US" u="sng" dirty="0"/>
              <a:t> </a:t>
            </a:r>
            <a:r>
              <a:rPr lang="en-US" u="sng" dirty="0" err="1"/>
              <a:t>para</a:t>
            </a:r>
            <a:r>
              <a:rPr lang="en-US" u="sng" dirty="0"/>
              <a:t> </a:t>
            </a:r>
            <a:r>
              <a:rPr lang="en-US" u="sng" dirty="0" err="1"/>
              <a:t>esto</a:t>
            </a:r>
            <a:r>
              <a:rPr lang="en-US" u="sng" dirty="0"/>
              <a:t>.</a:t>
            </a:r>
          </a:p>
          <a:p>
            <a:r>
              <a:rPr lang="en-US" u="sng" dirty="0" err="1"/>
              <a:t>Desarrolla</a:t>
            </a:r>
            <a:r>
              <a:rPr lang="en-US" u="sng" dirty="0"/>
              <a:t> un logo</a:t>
            </a:r>
          </a:p>
          <a:p>
            <a:r>
              <a:rPr lang="en-US" u="sng" dirty="0" err="1"/>
              <a:t>Haz</a:t>
            </a:r>
            <a:r>
              <a:rPr lang="en-US" u="sng" dirty="0"/>
              <a:t> un video</a:t>
            </a:r>
          </a:p>
          <a:p>
            <a:r>
              <a:rPr lang="en-US" u="sng" dirty="0" err="1" smtClean="0"/>
              <a:t>Crea</a:t>
            </a:r>
            <a:r>
              <a:rPr lang="en-US" u="sng" dirty="0" smtClean="0"/>
              <a:t> </a:t>
            </a:r>
            <a:r>
              <a:rPr lang="en-US" u="sng" dirty="0"/>
              <a:t>la </a:t>
            </a:r>
            <a:r>
              <a:rPr lang="en-US" u="sng" dirty="0" err="1"/>
              <a:t>garantía</a:t>
            </a:r>
            <a:r>
              <a:rPr lang="en-US" u="sng" dirty="0"/>
              <a:t> </a:t>
            </a:r>
            <a:r>
              <a:rPr lang="en-US" u="sng" dirty="0" err="1"/>
              <a:t>para</a:t>
            </a:r>
            <a:r>
              <a:rPr lang="en-US" u="sng" dirty="0"/>
              <a:t> la </a:t>
            </a:r>
            <a:r>
              <a:rPr lang="en-US" u="sng" dirty="0" err="1"/>
              <a:t>entrega</a:t>
            </a:r>
            <a:r>
              <a:rPr lang="en-US" u="sng" dirty="0"/>
              <a:t> virtual o </a:t>
            </a:r>
            <a:r>
              <a:rPr lang="en-US" u="sng" dirty="0" err="1"/>
              <a:t>electrónica</a:t>
            </a:r>
            <a:endParaRPr lang="en-US" u="sng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71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Cómo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llevar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cabo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evento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r-IN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Paso a Paso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en-US" b="1" dirty="0" smtClean="0"/>
              <a:t>Segundo Paso</a:t>
            </a:r>
            <a:endParaRPr lang="en-US" b="1" dirty="0"/>
          </a:p>
          <a:p>
            <a:pPr marL="114300" indent="0">
              <a:buNone/>
            </a:pPr>
            <a:r>
              <a:rPr lang="en-US" u="sng" dirty="0" err="1" smtClean="0"/>
              <a:t>Revisa</a:t>
            </a:r>
            <a:r>
              <a:rPr lang="en-US" u="sng" dirty="0" smtClean="0"/>
              <a:t> y </a:t>
            </a:r>
            <a:r>
              <a:rPr lang="en-US" u="sng" dirty="0" err="1" smtClean="0"/>
              <a:t>Selcciona</a:t>
            </a:r>
            <a:r>
              <a:rPr lang="en-US" u="sng" dirty="0" smtClean="0"/>
              <a:t> </a:t>
            </a:r>
            <a:r>
              <a:rPr lang="en-US" u="sng" dirty="0" err="1" smtClean="0"/>
              <a:t>tu</a:t>
            </a:r>
            <a:r>
              <a:rPr lang="en-US" u="sng" dirty="0" smtClean="0"/>
              <a:t> </a:t>
            </a:r>
            <a:r>
              <a:rPr lang="en-US" u="sng" dirty="0" err="1" smtClean="0"/>
              <a:t>tecnología</a:t>
            </a:r>
            <a:endParaRPr lang="en-US" u="sng" dirty="0"/>
          </a:p>
          <a:p>
            <a:r>
              <a:rPr lang="en-US" dirty="0" err="1" smtClean="0"/>
              <a:t>Promoción</a:t>
            </a:r>
            <a:r>
              <a:rPr lang="en-US" dirty="0" smtClean="0"/>
              <a:t> y </a:t>
            </a:r>
            <a:r>
              <a:rPr lang="en-US" dirty="0" err="1" smtClean="0"/>
              <a:t>Boletaje</a:t>
            </a:r>
            <a:r>
              <a:rPr lang="en-US" dirty="0" smtClean="0"/>
              <a:t>: </a:t>
            </a:r>
            <a:r>
              <a:rPr lang="en-US" dirty="0" err="1"/>
              <a:t>Eventbrite</a:t>
            </a:r>
            <a:r>
              <a:rPr lang="en-US" dirty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otro</a:t>
            </a:r>
            <a:endParaRPr lang="en-US" dirty="0"/>
          </a:p>
          <a:p>
            <a:r>
              <a:rPr lang="en-US" dirty="0" err="1" smtClean="0"/>
              <a:t>Plataforma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la </a:t>
            </a:r>
            <a:r>
              <a:rPr lang="en-US" dirty="0" err="1" smtClean="0"/>
              <a:t>Subasta</a:t>
            </a:r>
            <a:endParaRPr lang="en-US" dirty="0"/>
          </a:p>
          <a:p>
            <a:r>
              <a:rPr lang="en-US" dirty="0" err="1" smtClean="0"/>
              <a:t>Plataforma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donación</a:t>
            </a:r>
            <a:r>
              <a:rPr lang="en-US" dirty="0" smtClean="0"/>
              <a:t> y </a:t>
            </a:r>
            <a:r>
              <a:rPr lang="en-US" dirty="0" err="1" smtClean="0"/>
              <a:t>Texto</a:t>
            </a:r>
            <a:r>
              <a:rPr lang="en-US" dirty="0" smtClean="0"/>
              <a:t>-</a:t>
            </a:r>
            <a:r>
              <a:rPr lang="en-US" dirty="0" err="1" smtClean="0"/>
              <a:t>para</a:t>
            </a:r>
            <a:r>
              <a:rPr lang="en-US" dirty="0" smtClean="0"/>
              <a:t>-Dar</a:t>
            </a:r>
            <a:endParaRPr lang="en-US" dirty="0"/>
          </a:p>
          <a:p>
            <a:r>
              <a:rPr lang="en-US" dirty="0" err="1"/>
              <a:t>Asegúrate</a:t>
            </a:r>
            <a:r>
              <a:rPr lang="en-US" dirty="0"/>
              <a:t> de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tecnología</a:t>
            </a:r>
            <a:r>
              <a:rPr lang="en-US" dirty="0"/>
              <a:t> </a:t>
            </a:r>
            <a:r>
              <a:rPr lang="en-US" dirty="0" err="1"/>
              <a:t>interactúa</a:t>
            </a:r>
            <a:r>
              <a:rPr lang="en-US" dirty="0"/>
              <a:t> con </a:t>
            </a:r>
            <a:r>
              <a:rPr lang="en-US" dirty="0" err="1"/>
              <a:t>tu</a:t>
            </a:r>
            <a:r>
              <a:rPr lang="en-US" dirty="0"/>
              <a:t> software de </a:t>
            </a:r>
            <a:r>
              <a:rPr lang="en-US" dirty="0" err="1"/>
              <a:t>contabilidad</a:t>
            </a:r>
            <a:r>
              <a:rPr lang="en-US" dirty="0"/>
              <a:t>.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eres</a:t>
            </a:r>
            <a:r>
              <a:rPr lang="en-US" dirty="0" smtClean="0"/>
              <a:t> </a:t>
            </a:r>
            <a:r>
              <a:rPr lang="en-US" dirty="0" err="1"/>
              <a:t>responsable</a:t>
            </a:r>
            <a:r>
              <a:rPr lang="en-US" dirty="0"/>
              <a:t> de la </a:t>
            </a:r>
            <a:r>
              <a:rPr lang="en-US" dirty="0" err="1"/>
              <a:t>emisión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/>
              <a:t>recibos</a:t>
            </a:r>
            <a:r>
              <a:rPr lang="en-US" dirty="0"/>
              <a:t> de </a:t>
            </a:r>
            <a:r>
              <a:rPr lang="en-US" dirty="0" err="1"/>
              <a:t>impuestos</a:t>
            </a:r>
            <a:endParaRPr lang="en-US" dirty="0"/>
          </a:p>
          <a:p>
            <a:pPr lvl="1"/>
            <a:r>
              <a:rPr lang="en-US" dirty="0" err="1" smtClean="0"/>
              <a:t>Pide</a:t>
            </a:r>
            <a:r>
              <a:rPr lang="en-US" dirty="0" smtClean="0"/>
              <a:t> </a:t>
            </a:r>
            <a:r>
              <a:rPr lang="en-US" dirty="0" err="1"/>
              <a:t>ayuda</a:t>
            </a:r>
            <a:r>
              <a:rPr lang="en-US" dirty="0"/>
              <a:t> al </a:t>
            </a:r>
            <a:r>
              <a:rPr lang="en-US" dirty="0" err="1"/>
              <a:t>departamento</a:t>
            </a:r>
            <a:r>
              <a:rPr lang="en-US" dirty="0"/>
              <a:t> de </a:t>
            </a:r>
            <a:r>
              <a:rPr lang="en-US" dirty="0" err="1"/>
              <a:t>finanzas</a:t>
            </a:r>
            <a:r>
              <a:rPr lang="en-US" dirty="0"/>
              <a:t> </a:t>
            </a:r>
            <a:r>
              <a:rPr lang="en-US" dirty="0" err="1" smtClean="0"/>
              <a:t>detsu</a:t>
            </a:r>
            <a:r>
              <a:rPr lang="en-US" dirty="0" smtClean="0"/>
              <a:t> </a:t>
            </a:r>
            <a:r>
              <a:rPr lang="en-US" dirty="0" err="1"/>
              <a:t>diócesis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la </a:t>
            </a:r>
            <a:r>
              <a:rPr lang="en-US" dirty="0" err="1"/>
              <a:t>deducción</a:t>
            </a:r>
            <a:r>
              <a:rPr lang="en-US" dirty="0"/>
              <a:t> de </a:t>
            </a:r>
            <a:r>
              <a:rPr lang="en-US" dirty="0" err="1"/>
              <a:t>impuestos</a:t>
            </a:r>
            <a:r>
              <a:rPr lang="en-US" dirty="0"/>
              <a:t> de los </a:t>
            </a:r>
            <a:r>
              <a:rPr lang="en-US" dirty="0" err="1"/>
              <a:t>artículos</a:t>
            </a:r>
            <a:r>
              <a:rPr lang="en-US" dirty="0"/>
              <a:t>. En la </a:t>
            </a:r>
            <a:r>
              <a:rPr lang="en-US" dirty="0" err="1"/>
              <a:t>mayoría</a:t>
            </a:r>
            <a:r>
              <a:rPr lang="en-US" dirty="0"/>
              <a:t> de los </a:t>
            </a:r>
            <a:r>
              <a:rPr lang="en-US" dirty="0" err="1"/>
              <a:t>casos</a:t>
            </a:r>
            <a:r>
              <a:rPr lang="en-US" dirty="0"/>
              <a:t> la </a:t>
            </a:r>
            <a:r>
              <a:rPr lang="en-US" dirty="0" err="1"/>
              <a:t>donación</a:t>
            </a:r>
            <a:r>
              <a:rPr lang="en-US" dirty="0"/>
              <a:t> total </a:t>
            </a:r>
            <a:r>
              <a:rPr lang="en-US" dirty="0" err="1"/>
              <a:t>es</a:t>
            </a:r>
            <a:r>
              <a:rPr lang="en-US" dirty="0"/>
              <a:t> deducible de </a:t>
            </a:r>
            <a:r>
              <a:rPr lang="en-US" dirty="0" err="1"/>
              <a:t>impuestos</a:t>
            </a:r>
            <a:r>
              <a:rPr lang="en-US" dirty="0"/>
              <a:t>. 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22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Cómo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llevar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cabo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evento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r-IN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Paso a Paso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en-US" b="1" dirty="0" err="1" smtClean="0"/>
              <a:t>Tercer</a:t>
            </a:r>
            <a:r>
              <a:rPr lang="en-US" b="1" dirty="0" smtClean="0"/>
              <a:t> Paso</a:t>
            </a:r>
            <a:endParaRPr lang="en-US" b="1" dirty="0"/>
          </a:p>
          <a:p>
            <a:pPr marL="114300" indent="0">
              <a:buNone/>
            </a:pPr>
            <a:r>
              <a:rPr lang="en-US" u="sng" dirty="0" err="1" smtClean="0"/>
              <a:t>Venta</a:t>
            </a:r>
            <a:r>
              <a:rPr lang="en-US" u="sng" dirty="0" smtClean="0"/>
              <a:t> de </a:t>
            </a:r>
            <a:r>
              <a:rPr lang="en-US" u="sng" dirty="0" err="1" smtClean="0"/>
              <a:t>Boletos</a:t>
            </a:r>
            <a:endParaRPr lang="en-US" u="sng" dirty="0"/>
          </a:p>
          <a:p>
            <a:r>
              <a:rPr lang="en-US" dirty="0"/>
              <a:t>EventBrite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gran </a:t>
            </a:r>
            <a:r>
              <a:rPr lang="en-US" dirty="0" err="1"/>
              <a:t>solución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la </a:t>
            </a:r>
            <a:r>
              <a:rPr lang="en-US" dirty="0" err="1"/>
              <a:t>venta</a:t>
            </a:r>
            <a:r>
              <a:rPr lang="en-US" dirty="0"/>
              <a:t> de </a:t>
            </a:r>
            <a:r>
              <a:rPr lang="en-US" dirty="0" err="1"/>
              <a:t>boletos</a:t>
            </a:r>
            <a:r>
              <a:rPr lang="en-US" dirty="0"/>
              <a:t>. </a:t>
            </a:r>
            <a:r>
              <a:rPr lang="en-US" dirty="0" err="1"/>
              <a:t>Es</a:t>
            </a:r>
            <a:r>
              <a:rPr lang="en-US" dirty="0"/>
              <a:t> gratis y </a:t>
            </a:r>
            <a:r>
              <a:rPr lang="en-US" dirty="0" err="1"/>
              <a:t>completamente</a:t>
            </a:r>
            <a:r>
              <a:rPr lang="en-US" dirty="0"/>
              <a:t> </a:t>
            </a:r>
            <a:r>
              <a:rPr lang="en-US" dirty="0" err="1"/>
              <a:t>integrado</a:t>
            </a:r>
            <a:r>
              <a:rPr lang="en-US" dirty="0"/>
              <a:t> con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redes</a:t>
            </a:r>
            <a:r>
              <a:rPr lang="en-US" dirty="0"/>
              <a:t> </a:t>
            </a:r>
            <a:r>
              <a:rPr lang="en-US" dirty="0" err="1"/>
              <a:t>sociales</a:t>
            </a:r>
            <a:r>
              <a:rPr lang="en-US" dirty="0"/>
              <a:t> y la </a:t>
            </a:r>
            <a:r>
              <a:rPr lang="en-US" dirty="0" err="1"/>
              <a:t>mayoría</a:t>
            </a:r>
            <a:r>
              <a:rPr lang="en-US" dirty="0"/>
              <a:t> de los </a:t>
            </a:r>
            <a:r>
              <a:rPr lang="en-US" dirty="0" err="1"/>
              <a:t>sitios</a:t>
            </a:r>
            <a:r>
              <a:rPr lang="en-US" dirty="0"/>
              <a:t> web y </a:t>
            </a:r>
            <a:r>
              <a:rPr lang="en-US" dirty="0" err="1"/>
              <a:t>sistemas</a:t>
            </a:r>
            <a:r>
              <a:rPr lang="en-US" dirty="0"/>
              <a:t> de </a:t>
            </a:r>
            <a:r>
              <a:rPr lang="en-US" dirty="0" err="1"/>
              <a:t>correo</a:t>
            </a:r>
            <a:r>
              <a:rPr lang="en-US" dirty="0"/>
              <a:t> </a:t>
            </a:r>
            <a:r>
              <a:rPr lang="en-US" dirty="0" err="1" smtClean="0"/>
              <a:t>electrónico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Promociona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evento</a:t>
            </a:r>
            <a:r>
              <a:rPr lang="en-US" dirty="0"/>
              <a:t> en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página</a:t>
            </a:r>
            <a:r>
              <a:rPr lang="en-US" dirty="0"/>
              <a:t> de Facebook, Twitter o </a:t>
            </a:r>
            <a:r>
              <a:rPr lang="en-US" dirty="0" err="1" smtClean="0"/>
              <a:t>Instagram</a:t>
            </a:r>
            <a:endParaRPr lang="en-US" dirty="0"/>
          </a:p>
          <a:p>
            <a:endParaRPr lang="en-US" dirty="0"/>
          </a:p>
          <a:p>
            <a:r>
              <a:rPr lang="en-US" dirty="0"/>
              <a:t>Si </a:t>
            </a:r>
            <a:r>
              <a:rPr lang="en-US" dirty="0" err="1"/>
              <a:t>estás</a:t>
            </a:r>
            <a:r>
              <a:rPr lang="en-US" dirty="0"/>
              <a:t> </a:t>
            </a:r>
            <a:r>
              <a:rPr lang="en-US" dirty="0" err="1"/>
              <a:t>haciendo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subasta</a:t>
            </a:r>
            <a:r>
              <a:rPr lang="en-US" dirty="0"/>
              <a:t>, </a:t>
            </a:r>
            <a:r>
              <a:rPr lang="en-US" dirty="0" err="1"/>
              <a:t>presenta</a:t>
            </a:r>
            <a:r>
              <a:rPr lang="en-US" dirty="0"/>
              <a:t> los </a:t>
            </a:r>
            <a:r>
              <a:rPr lang="en-US" dirty="0" err="1"/>
              <a:t>artículos</a:t>
            </a:r>
            <a:r>
              <a:rPr lang="en-US" dirty="0"/>
              <a:t> en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redes</a:t>
            </a:r>
            <a:r>
              <a:rPr lang="en-US" dirty="0"/>
              <a:t> </a:t>
            </a:r>
            <a:r>
              <a:rPr lang="en-US" dirty="0" err="1"/>
              <a:t>sociales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serán</a:t>
            </a:r>
            <a:r>
              <a:rPr lang="en-US" dirty="0"/>
              <a:t> </a:t>
            </a:r>
            <a:r>
              <a:rPr lang="en-US" dirty="0" err="1" smtClean="0"/>
              <a:t>subastados</a:t>
            </a: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8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Cómo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llevar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cabo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evento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r-IN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Paso a Paso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 fontScale="70000" lnSpcReduction="20000"/>
          </a:bodyPr>
          <a:lstStyle/>
          <a:p>
            <a:pPr marL="114300" indent="0" algn="ctr">
              <a:buNone/>
            </a:pPr>
            <a:r>
              <a:rPr lang="en-US" b="1" dirty="0" smtClean="0"/>
              <a:t>Cuarto Paso</a:t>
            </a:r>
            <a:endParaRPr lang="en-US" b="1" dirty="0"/>
          </a:p>
          <a:p>
            <a:pPr marL="114300" indent="0">
              <a:buNone/>
            </a:pPr>
            <a:r>
              <a:rPr lang="en-US" u="sng" dirty="0" smtClean="0"/>
              <a:t>Durante el </a:t>
            </a:r>
            <a:r>
              <a:rPr lang="en-US" u="sng" dirty="0" err="1" smtClean="0"/>
              <a:t>evento</a:t>
            </a:r>
            <a:endParaRPr lang="en-US" u="sng" dirty="0"/>
          </a:p>
          <a:p>
            <a:r>
              <a:rPr lang="en-US" dirty="0" err="1" smtClean="0"/>
              <a:t>Reúnete</a:t>
            </a:r>
            <a:r>
              <a:rPr lang="en-US" dirty="0" smtClean="0"/>
              <a:t> </a:t>
            </a:r>
            <a:r>
              <a:rPr lang="en-US" dirty="0"/>
              <a:t>en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/>
              <a:t>plataforma</a:t>
            </a:r>
            <a:r>
              <a:rPr lang="en-US" dirty="0"/>
              <a:t> de </a:t>
            </a:r>
            <a:r>
              <a:rPr lang="en-US" dirty="0" err="1"/>
              <a:t>conferencias</a:t>
            </a:r>
            <a:r>
              <a:rPr lang="en-US" dirty="0"/>
              <a:t>, </a:t>
            </a:r>
            <a:r>
              <a:rPr lang="en-US" dirty="0" smtClean="0"/>
              <a:t>has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dirty="0" err="1" smtClean="0"/>
              <a:t>divertido</a:t>
            </a:r>
            <a:r>
              <a:rPr lang="en-US" dirty="0" smtClean="0"/>
              <a:t> </a:t>
            </a:r>
            <a:r>
              <a:rPr lang="en-US" dirty="0" err="1"/>
              <a:t>mientras</a:t>
            </a:r>
            <a:r>
              <a:rPr lang="en-US" dirty="0"/>
              <a:t> la </a:t>
            </a:r>
            <a:r>
              <a:rPr lang="en-US" dirty="0" err="1"/>
              <a:t>gente</a:t>
            </a:r>
            <a:r>
              <a:rPr lang="en-US" dirty="0"/>
              <a:t> </a:t>
            </a:r>
            <a:r>
              <a:rPr lang="en-US" dirty="0" err="1" smtClean="0"/>
              <a:t>llega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Prepara</a:t>
            </a:r>
            <a:r>
              <a:rPr lang="en-US" dirty="0" smtClean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sala</a:t>
            </a:r>
            <a:r>
              <a:rPr lang="en-US" dirty="0"/>
              <a:t> de </a:t>
            </a:r>
            <a:r>
              <a:rPr lang="en-US" dirty="0" err="1"/>
              <a:t>espera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pueda</a:t>
            </a:r>
            <a:r>
              <a:rPr lang="en-US" dirty="0"/>
              <a:t> </a:t>
            </a:r>
            <a:r>
              <a:rPr lang="en-US" dirty="0" err="1"/>
              <a:t>admitir</a:t>
            </a:r>
            <a:r>
              <a:rPr lang="en-US" dirty="0"/>
              <a:t> a personas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hayan</a:t>
            </a:r>
            <a:r>
              <a:rPr lang="en-US" dirty="0"/>
              <a:t> </a:t>
            </a:r>
            <a:r>
              <a:rPr lang="en-US" dirty="0" err="1"/>
              <a:t>comprado</a:t>
            </a:r>
            <a:r>
              <a:rPr lang="en-US" dirty="0"/>
              <a:t> </a:t>
            </a:r>
            <a:r>
              <a:rPr lang="en-US" dirty="0" err="1" smtClean="0"/>
              <a:t>boletos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sean</a:t>
            </a:r>
            <a:r>
              <a:rPr lang="en-US" dirty="0"/>
              <a:t> </a:t>
            </a:r>
            <a:r>
              <a:rPr lang="en-US" dirty="0" err="1"/>
              <a:t>conocidas</a:t>
            </a:r>
            <a:r>
              <a:rPr lang="en-US" dirty="0"/>
              <a:t> en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/>
              <a:t>comunidad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Manten</a:t>
            </a:r>
            <a:r>
              <a:rPr lang="en-US" dirty="0" smtClean="0"/>
              <a:t> </a:t>
            </a:r>
            <a:r>
              <a:rPr lang="en-US" dirty="0"/>
              <a:t>los </a:t>
            </a:r>
            <a:r>
              <a:rPr lang="en-US" dirty="0" err="1"/>
              <a:t>discursos</a:t>
            </a:r>
            <a:r>
              <a:rPr lang="en-US" dirty="0"/>
              <a:t> o </a:t>
            </a:r>
            <a:r>
              <a:rPr lang="en-US" dirty="0" err="1"/>
              <a:t>intervenciones</a:t>
            </a:r>
            <a:r>
              <a:rPr lang="en-US" dirty="0"/>
              <a:t> de </a:t>
            </a:r>
            <a:r>
              <a:rPr lang="en-US" dirty="0" err="1"/>
              <a:t>diez</a:t>
            </a:r>
            <a:r>
              <a:rPr lang="en-US" dirty="0"/>
              <a:t> </a:t>
            </a:r>
            <a:r>
              <a:rPr lang="en-US" dirty="0" err="1"/>
              <a:t>minutos</a:t>
            </a:r>
            <a:r>
              <a:rPr lang="en-US" dirty="0"/>
              <a:t> o </a:t>
            </a:r>
            <a:r>
              <a:rPr lang="en-US" dirty="0" err="1"/>
              <a:t>menos</a:t>
            </a:r>
            <a:r>
              <a:rPr lang="en-US" dirty="0"/>
              <a:t>, </a:t>
            </a:r>
            <a:r>
              <a:rPr lang="en-US" dirty="0" err="1"/>
              <a:t>especialmente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hay </a:t>
            </a:r>
            <a:r>
              <a:rPr lang="en-US" dirty="0" err="1"/>
              <a:t>varios</a:t>
            </a:r>
            <a:r>
              <a:rPr lang="en-US" dirty="0"/>
              <a:t> </a:t>
            </a:r>
            <a:r>
              <a:rPr lang="en-US" dirty="0" err="1"/>
              <a:t>oradores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Si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apropiado</a:t>
            </a:r>
            <a:r>
              <a:rPr lang="en-US" dirty="0"/>
              <a:t>, </a:t>
            </a:r>
            <a:r>
              <a:rPr lang="en-US" dirty="0" err="1" smtClean="0"/>
              <a:t>incluye</a:t>
            </a:r>
            <a:r>
              <a:rPr lang="en-US" dirty="0" smtClean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voces</a:t>
            </a:r>
            <a:r>
              <a:rPr lang="en-US" dirty="0"/>
              <a:t> de los </a:t>
            </a:r>
            <a:r>
              <a:rPr lang="en-US" dirty="0" err="1"/>
              <a:t>receptores</a:t>
            </a:r>
            <a:r>
              <a:rPr lang="en-US" dirty="0"/>
              <a:t> o </a:t>
            </a:r>
            <a:r>
              <a:rPr lang="en-US" dirty="0" err="1"/>
              <a:t>beneficiarios</a:t>
            </a:r>
            <a:r>
              <a:rPr lang="en-US" dirty="0"/>
              <a:t> de </a:t>
            </a:r>
            <a:r>
              <a:rPr lang="en-US" dirty="0" err="1" smtClean="0"/>
              <a:t>tus</a:t>
            </a:r>
            <a:r>
              <a:rPr lang="en-US" dirty="0" smtClean="0"/>
              <a:t> </a:t>
            </a:r>
            <a:r>
              <a:rPr lang="en-US" dirty="0" err="1"/>
              <a:t>actividades</a:t>
            </a:r>
            <a:r>
              <a:rPr lang="en-US" dirty="0"/>
              <a:t> de </a:t>
            </a:r>
            <a:r>
              <a:rPr lang="en-US" dirty="0" err="1" smtClean="0"/>
              <a:t>alcance</a:t>
            </a:r>
            <a:r>
              <a:rPr lang="en-US" dirty="0" smtClean="0"/>
              <a:t> </a:t>
            </a:r>
            <a:r>
              <a:rPr lang="en-US" dirty="0" err="1" smtClean="0"/>
              <a:t>comunitario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Si has </a:t>
            </a:r>
            <a:r>
              <a:rPr lang="en-US" dirty="0" err="1"/>
              <a:t>producido</a:t>
            </a:r>
            <a:r>
              <a:rPr lang="en-US" dirty="0"/>
              <a:t> un video </a:t>
            </a:r>
            <a:r>
              <a:rPr lang="en-US" dirty="0" err="1"/>
              <a:t>inspirador</a:t>
            </a:r>
            <a:r>
              <a:rPr lang="en-US" dirty="0"/>
              <a:t>, </a:t>
            </a:r>
            <a:r>
              <a:rPr lang="en-US" dirty="0" err="1" smtClean="0"/>
              <a:t>muéstralo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Si </a:t>
            </a:r>
            <a:r>
              <a:rPr lang="en-US" dirty="0" err="1" smtClean="0"/>
              <a:t>utilizas</a:t>
            </a:r>
            <a:r>
              <a:rPr lang="en-US" dirty="0" smtClean="0"/>
              <a:t> </a:t>
            </a:r>
            <a:r>
              <a:rPr lang="en-US" dirty="0"/>
              <a:t>Zoom, </a:t>
            </a:r>
            <a:r>
              <a:rPr lang="en-US" dirty="0" err="1" smtClean="0"/>
              <a:t>manten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función</a:t>
            </a:r>
            <a:r>
              <a:rPr lang="en-US" dirty="0"/>
              <a:t> de chat </a:t>
            </a:r>
            <a:r>
              <a:rPr lang="en-US" dirty="0" err="1"/>
              <a:t>abierta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los </a:t>
            </a:r>
            <a:r>
              <a:rPr lang="en-US" dirty="0" err="1"/>
              <a:t>invitados</a:t>
            </a:r>
            <a:r>
              <a:rPr lang="en-US" dirty="0"/>
              <a:t> </a:t>
            </a:r>
            <a:r>
              <a:rPr lang="en-US" dirty="0" err="1"/>
              <a:t>puedan</a:t>
            </a:r>
            <a:r>
              <a:rPr lang="en-US" dirty="0"/>
              <a:t> </a:t>
            </a:r>
            <a:r>
              <a:rPr lang="en-US" dirty="0" err="1"/>
              <a:t>hablar</a:t>
            </a:r>
            <a:r>
              <a:rPr lang="en-US" dirty="0"/>
              <a:t> entre </a:t>
            </a:r>
            <a:r>
              <a:rPr lang="en-US" dirty="0" err="1"/>
              <a:t>ellos</a:t>
            </a:r>
            <a:r>
              <a:rPr lang="en-US" dirty="0"/>
              <a:t> - </a:t>
            </a:r>
            <a:r>
              <a:rPr lang="en-US" dirty="0" err="1" smtClean="0"/>
              <a:t>recuerda</a:t>
            </a:r>
            <a:r>
              <a:rPr lang="en-US" dirty="0" smtClean="0"/>
              <a:t>, </a:t>
            </a:r>
            <a:r>
              <a:rPr lang="en-US" dirty="0"/>
              <a:t>la </a:t>
            </a:r>
            <a:r>
              <a:rPr lang="en-US" dirty="0" err="1"/>
              <a:t>gente</a:t>
            </a:r>
            <a:r>
              <a:rPr lang="en-US" dirty="0"/>
              <a:t> </a:t>
            </a:r>
            <a:r>
              <a:rPr lang="en-US" dirty="0" err="1"/>
              <a:t>viene</a:t>
            </a:r>
            <a:r>
              <a:rPr lang="en-US" dirty="0"/>
              <a:t> a los </a:t>
            </a:r>
            <a:r>
              <a:rPr lang="en-US" dirty="0" err="1"/>
              <a:t>eventos</a:t>
            </a:r>
            <a:r>
              <a:rPr lang="en-US" dirty="0"/>
              <a:t> en parte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a </a:t>
            </a:r>
            <a:r>
              <a:rPr lang="en-US" dirty="0" err="1"/>
              <a:t>sus</a:t>
            </a:r>
            <a:r>
              <a:rPr lang="en-US" dirty="0"/>
              <a:t> amigos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907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Cómo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llevar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cabo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evento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r-IN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Paso a Paso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en-US" b="1" dirty="0" err="1" smtClean="0"/>
              <a:t>Quinto</a:t>
            </a:r>
            <a:r>
              <a:rPr lang="en-US" b="1" dirty="0" smtClean="0"/>
              <a:t> Paso</a:t>
            </a:r>
            <a:endParaRPr lang="en-US" b="1" dirty="0"/>
          </a:p>
          <a:p>
            <a:pPr marL="114300" indent="0">
              <a:buNone/>
            </a:pPr>
            <a:r>
              <a:rPr lang="en-US" u="sng" dirty="0" err="1" smtClean="0"/>
              <a:t>Lleva</a:t>
            </a:r>
            <a:r>
              <a:rPr lang="en-US" u="sng" dirty="0" smtClean="0"/>
              <a:t> a </a:t>
            </a:r>
            <a:r>
              <a:rPr lang="en-US" u="sng" dirty="0" err="1" smtClean="0"/>
              <a:t>cabo</a:t>
            </a:r>
            <a:r>
              <a:rPr lang="en-US" u="sng" dirty="0" smtClean="0"/>
              <a:t> </a:t>
            </a:r>
            <a:r>
              <a:rPr lang="en-US" u="sng" dirty="0" err="1" smtClean="0"/>
              <a:t>tu</a:t>
            </a:r>
            <a:r>
              <a:rPr lang="en-US" u="sng" dirty="0" smtClean="0"/>
              <a:t> </a:t>
            </a:r>
            <a:r>
              <a:rPr lang="en-US" u="sng" dirty="0" err="1" smtClean="0"/>
              <a:t>Subasta</a:t>
            </a:r>
            <a:endParaRPr lang="en-US" u="sng" dirty="0"/>
          </a:p>
          <a:p>
            <a:r>
              <a:rPr lang="en-US" dirty="0" err="1"/>
              <a:t>Toma</a:t>
            </a:r>
            <a:r>
              <a:rPr lang="en-US" dirty="0"/>
              <a:t> </a:t>
            </a:r>
            <a:r>
              <a:rPr lang="en-US" dirty="0" err="1"/>
              <a:t>buenas</a:t>
            </a:r>
            <a:r>
              <a:rPr lang="en-US" dirty="0"/>
              <a:t> </a:t>
            </a:r>
            <a:r>
              <a:rPr lang="en-US" dirty="0" err="1"/>
              <a:t>fotos</a:t>
            </a:r>
            <a:r>
              <a:rPr lang="en-US" dirty="0"/>
              <a:t> de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artículos</a:t>
            </a:r>
            <a:r>
              <a:rPr lang="en-US" dirty="0"/>
              <a:t> y </a:t>
            </a:r>
            <a:r>
              <a:rPr lang="en-US" dirty="0" err="1"/>
              <a:t>escribe</a:t>
            </a:r>
            <a:r>
              <a:rPr lang="en-US" dirty="0"/>
              <a:t> </a:t>
            </a:r>
            <a:r>
              <a:rPr lang="en-US" dirty="0" err="1"/>
              <a:t>descripciones</a:t>
            </a:r>
            <a:r>
              <a:rPr lang="en-US" dirty="0"/>
              <a:t> </a:t>
            </a:r>
            <a:r>
              <a:rPr lang="en-US" dirty="0" err="1"/>
              <a:t>interesantes</a:t>
            </a:r>
            <a:r>
              <a:rPr lang="en-US" dirty="0"/>
              <a:t> y </a:t>
            </a:r>
            <a:r>
              <a:rPr lang="en-US" dirty="0" err="1" smtClean="0"/>
              <a:t>llamativas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Crea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u</a:t>
            </a:r>
            <a:r>
              <a:rPr lang="en-US" dirty="0" smtClean="0"/>
              <a:t> </a:t>
            </a:r>
            <a:r>
              <a:rPr lang="en-US" dirty="0" err="1"/>
              <a:t>subasta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la </a:t>
            </a:r>
            <a:r>
              <a:rPr lang="en-US" dirty="0" err="1" smtClean="0"/>
              <a:t>tecnología</a:t>
            </a:r>
            <a:r>
              <a:rPr lang="en-US" dirty="0" smtClean="0"/>
              <a:t> de la </a:t>
            </a:r>
            <a:r>
              <a:rPr lang="en-US" dirty="0" err="1"/>
              <a:t>plataforma</a:t>
            </a:r>
            <a:r>
              <a:rPr lang="en-US" dirty="0"/>
              <a:t> </a:t>
            </a:r>
            <a:r>
              <a:rPr lang="en-US" dirty="0" err="1"/>
              <a:t>seleccionada</a:t>
            </a:r>
            <a:r>
              <a:rPr lang="en-US" dirty="0"/>
              <a:t>, </a:t>
            </a:r>
            <a:r>
              <a:rPr lang="en-US" dirty="0" err="1"/>
              <a:t>estableciendo</a:t>
            </a:r>
            <a:r>
              <a:rPr lang="en-US" dirty="0"/>
              <a:t> </a:t>
            </a:r>
            <a:r>
              <a:rPr lang="en-US" dirty="0" err="1"/>
              <a:t>precios</a:t>
            </a:r>
            <a:r>
              <a:rPr lang="en-US" dirty="0"/>
              <a:t> </a:t>
            </a:r>
            <a:r>
              <a:rPr lang="en-US" dirty="0" err="1"/>
              <a:t>mínimos</a:t>
            </a:r>
            <a:r>
              <a:rPr lang="en-US" dirty="0"/>
              <a:t> y </a:t>
            </a:r>
            <a:r>
              <a:rPr lang="en-US" dirty="0" err="1" smtClean="0"/>
              <a:t>ofertas</a:t>
            </a:r>
            <a:r>
              <a:rPr lang="en-US" dirty="0" smtClean="0"/>
              <a:t> </a:t>
            </a:r>
            <a:r>
              <a:rPr lang="en-US" dirty="0" err="1"/>
              <a:t>mínimas</a:t>
            </a:r>
            <a:r>
              <a:rPr lang="en-US" dirty="0"/>
              <a:t> (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ejemplo</a:t>
            </a:r>
            <a:r>
              <a:rPr lang="en-US" dirty="0"/>
              <a:t>, 200 </a:t>
            </a:r>
            <a:r>
              <a:rPr lang="en-US" dirty="0" err="1"/>
              <a:t>dólares</a:t>
            </a:r>
            <a:r>
              <a:rPr lang="en-US" dirty="0"/>
              <a:t> de </a:t>
            </a:r>
            <a:r>
              <a:rPr lang="en-US" dirty="0" err="1"/>
              <a:t>apertura</a:t>
            </a:r>
            <a:r>
              <a:rPr lang="en-US" dirty="0"/>
              <a:t>, con </a:t>
            </a:r>
            <a:r>
              <a:rPr lang="en-US" dirty="0" err="1"/>
              <a:t>incrementos</a:t>
            </a:r>
            <a:r>
              <a:rPr lang="en-US" dirty="0"/>
              <a:t> de 20 </a:t>
            </a:r>
            <a:r>
              <a:rPr lang="en-US" dirty="0" err="1" smtClean="0"/>
              <a:t>dólares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/>
              <a:t>Hazlo</a:t>
            </a:r>
            <a:r>
              <a:rPr lang="en-US" dirty="0"/>
              <a:t> </a:t>
            </a:r>
            <a:r>
              <a:rPr lang="en-US" dirty="0" err="1"/>
              <a:t>interactivo</a:t>
            </a:r>
            <a:r>
              <a:rPr lang="en-US" dirty="0"/>
              <a:t>, </a:t>
            </a:r>
            <a:r>
              <a:rPr lang="en-US" dirty="0" err="1"/>
              <a:t>estás</a:t>
            </a:r>
            <a:r>
              <a:rPr lang="en-US" dirty="0"/>
              <a:t> en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conferencia</a:t>
            </a:r>
            <a:r>
              <a:rPr lang="en-US" dirty="0"/>
              <a:t> web. </a:t>
            </a:r>
            <a:r>
              <a:rPr lang="en-US" dirty="0" err="1"/>
              <a:t>Diviértete</a:t>
            </a:r>
            <a:r>
              <a:rPr lang="en-US" dirty="0"/>
              <a:t>. </a:t>
            </a:r>
            <a:r>
              <a:rPr lang="en-US" dirty="0" err="1" smtClean="0"/>
              <a:t>Grita</a:t>
            </a:r>
            <a:r>
              <a:rPr lang="en-US" dirty="0" smtClean="0"/>
              <a:t> alto </a:t>
            </a:r>
            <a:r>
              <a:rPr lang="en-US" dirty="0"/>
              <a:t>los </a:t>
            </a:r>
            <a:r>
              <a:rPr lang="en-US" dirty="0" err="1"/>
              <a:t>artículos</a:t>
            </a:r>
            <a:r>
              <a:rPr lang="en-US" dirty="0"/>
              <a:t> </a:t>
            </a:r>
            <a:r>
              <a:rPr lang="en-US" dirty="0" err="1"/>
              <a:t>caros</a:t>
            </a:r>
            <a:r>
              <a:rPr lang="en-US" dirty="0"/>
              <a:t>. </a:t>
            </a:r>
            <a:r>
              <a:rPr lang="en-US" dirty="0" err="1"/>
              <a:t>Usa</a:t>
            </a:r>
            <a:r>
              <a:rPr lang="en-US" dirty="0"/>
              <a:t> el humor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aumentar</a:t>
            </a:r>
            <a:r>
              <a:rPr lang="en-US" dirty="0"/>
              <a:t>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 smtClean="0"/>
              <a:t>ofertas</a:t>
            </a: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133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Subastas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Virtuales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y Galas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2057401"/>
            <a:ext cx="7620000" cy="3535363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Si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/>
              <a:t>congregación</a:t>
            </a:r>
            <a:r>
              <a:rPr lang="en-US" dirty="0"/>
              <a:t> </a:t>
            </a:r>
            <a:r>
              <a:rPr lang="en-US" dirty="0" err="1"/>
              <a:t>depende</a:t>
            </a:r>
            <a:r>
              <a:rPr lang="en-US" dirty="0"/>
              <a:t> de galas, </a:t>
            </a:r>
            <a:r>
              <a:rPr lang="en-US" dirty="0" err="1"/>
              <a:t>subastas</a:t>
            </a:r>
            <a:r>
              <a:rPr lang="en-US" dirty="0"/>
              <a:t>, </a:t>
            </a:r>
            <a:r>
              <a:rPr lang="en-US" dirty="0" err="1"/>
              <a:t>maratones</a:t>
            </a:r>
            <a:r>
              <a:rPr lang="en-US" dirty="0"/>
              <a:t> o </a:t>
            </a:r>
            <a:r>
              <a:rPr lang="en-US" dirty="0" err="1"/>
              <a:t>cenas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recaudar</a:t>
            </a:r>
            <a:r>
              <a:rPr lang="en-US" dirty="0"/>
              <a:t> </a:t>
            </a:r>
            <a:r>
              <a:rPr lang="en-US" dirty="0" err="1"/>
              <a:t>fondos</a:t>
            </a:r>
            <a:r>
              <a:rPr lang="en-US" dirty="0"/>
              <a:t>, </a:t>
            </a:r>
            <a:r>
              <a:rPr lang="en-US" dirty="0" err="1" smtClean="0"/>
              <a:t>puedes</a:t>
            </a:r>
            <a:r>
              <a:rPr lang="en-US" dirty="0" smtClean="0"/>
              <a:t> </a:t>
            </a:r>
            <a:r>
              <a:rPr lang="en-US" dirty="0"/>
              <a:t>y </a:t>
            </a:r>
            <a:r>
              <a:rPr lang="en-US" dirty="0" err="1" smtClean="0"/>
              <a:t>deberías</a:t>
            </a:r>
            <a:r>
              <a:rPr lang="en-US" dirty="0" smtClean="0"/>
              <a:t> </a:t>
            </a:r>
            <a:r>
              <a:rPr lang="en-US" dirty="0" err="1" smtClean="0"/>
              <a:t>continuar</a:t>
            </a:r>
            <a:r>
              <a:rPr lang="en-US" dirty="0" smtClean="0"/>
              <a:t> </a:t>
            </a:r>
            <a:r>
              <a:rPr lang="en-US" dirty="0" err="1" smtClean="0"/>
              <a:t>ofreciendolas</a:t>
            </a:r>
            <a:r>
              <a:rPr lang="en-US" dirty="0" smtClean="0"/>
              <a:t> </a:t>
            </a:r>
            <a:r>
              <a:rPr lang="en-US" dirty="0" err="1"/>
              <a:t>virtualmente</a:t>
            </a:r>
            <a:r>
              <a:rPr lang="en-US" dirty="0"/>
              <a:t>, de </a:t>
            </a:r>
            <a:r>
              <a:rPr lang="en-US" dirty="0" err="1"/>
              <a:t>acuerdo</a:t>
            </a:r>
            <a:r>
              <a:rPr lang="en-US" dirty="0"/>
              <a:t> con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programación</a:t>
            </a:r>
            <a:r>
              <a:rPr lang="en-US" dirty="0" smtClean="0"/>
              <a:t> </a:t>
            </a:r>
            <a:r>
              <a:rPr lang="en-US" dirty="0" err="1"/>
              <a:t>anual</a:t>
            </a:r>
            <a:r>
              <a:rPr lang="en-US" dirty="0"/>
              <a:t>.</a:t>
            </a:r>
          </a:p>
          <a:p>
            <a:pPr>
              <a:lnSpc>
                <a:spcPct val="120000"/>
              </a:lnSpc>
            </a:pPr>
            <a:r>
              <a:rPr lang="en-US" dirty="0" err="1" smtClean="0"/>
              <a:t>Elije</a:t>
            </a:r>
            <a:r>
              <a:rPr lang="en-US" dirty="0" smtClean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plataforma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funcione</a:t>
            </a:r>
            <a:r>
              <a:rPr lang="en-US" dirty="0"/>
              <a:t> </a:t>
            </a:r>
            <a:r>
              <a:rPr lang="en-US" dirty="0" err="1"/>
              <a:t>mejor</a:t>
            </a:r>
            <a:r>
              <a:rPr lang="en-US" dirty="0"/>
              <a:t> con </a:t>
            </a:r>
            <a:r>
              <a:rPr lang="en-US" dirty="0" err="1" smtClean="0"/>
              <a:t>tus</a:t>
            </a:r>
            <a:r>
              <a:rPr lang="en-US" dirty="0" smtClean="0"/>
              <a:t> </a:t>
            </a:r>
            <a:r>
              <a:rPr lang="en-US" dirty="0" err="1"/>
              <a:t>necesidades</a:t>
            </a:r>
            <a:r>
              <a:rPr lang="en-US" dirty="0"/>
              <a:t>. 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tomará</a:t>
            </a:r>
            <a:r>
              <a:rPr lang="en-US" dirty="0" smtClean="0"/>
              <a:t> </a:t>
            </a:r>
            <a:r>
              <a:rPr lang="en-US" dirty="0"/>
              <a:t>un </a:t>
            </a:r>
            <a:r>
              <a:rPr lang="en-US" dirty="0" err="1"/>
              <a:t>poco</a:t>
            </a:r>
            <a:r>
              <a:rPr lang="en-US" dirty="0"/>
              <a:t> de </a:t>
            </a:r>
            <a:r>
              <a:rPr lang="en-US" dirty="0" err="1"/>
              <a:t>inversión</a:t>
            </a:r>
            <a:r>
              <a:rPr lang="en-US" dirty="0"/>
              <a:t> de </a:t>
            </a:r>
            <a:r>
              <a:rPr lang="en-US" dirty="0" err="1"/>
              <a:t>tiempo</a:t>
            </a:r>
            <a:r>
              <a:rPr lang="en-US" dirty="0"/>
              <a:t> y </a:t>
            </a:r>
            <a:r>
              <a:rPr lang="en-US" dirty="0" err="1"/>
              <a:t>gastos</a:t>
            </a:r>
            <a:r>
              <a:rPr lang="en-US" dirty="0"/>
              <a:t> de </a:t>
            </a:r>
            <a:r>
              <a:rPr lang="en-US" dirty="0" err="1" smtClean="0"/>
              <a:t>instalación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 smtClean="0"/>
              <a:t>poderlo</a:t>
            </a:r>
            <a:r>
              <a:rPr lang="en-US" dirty="0" smtClean="0"/>
              <a:t> </a:t>
            </a:r>
            <a:r>
              <a:rPr lang="en-US" dirty="0" err="1" smtClean="0"/>
              <a:t>implementar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Se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integrar</a:t>
            </a:r>
            <a:r>
              <a:rPr lang="en-US" dirty="0"/>
              <a:t> </a:t>
            </a:r>
            <a:r>
              <a:rPr lang="en-US" dirty="0" err="1"/>
              <a:t>fácilmente</a:t>
            </a:r>
            <a:r>
              <a:rPr lang="en-US" dirty="0"/>
              <a:t> en los </a:t>
            </a:r>
            <a:r>
              <a:rPr lang="en-US" dirty="0" err="1"/>
              <a:t>medios</a:t>
            </a:r>
            <a:r>
              <a:rPr lang="en-US" dirty="0"/>
              <a:t> de </a:t>
            </a:r>
            <a:r>
              <a:rPr lang="en-US" dirty="0" err="1"/>
              <a:t>comunicación</a:t>
            </a:r>
            <a:r>
              <a:rPr lang="en-US" dirty="0"/>
              <a:t> social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ampliar</a:t>
            </a:r>
            <a:r>
              <a:rPr lang="en-US" dirty="0"/>
              <a:t> la red de </a:t>
            </a:r>
            <a:r>
              <a:rPr lang="en-US" dirty="0" err="1"/>
              <a:t>donantes</a:t>
            </a:r>
            <a:endParaRPr lang="en-US" dirty="0"/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79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Cómo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llevar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cabo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evento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r-IN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Paso a Paso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en-US" b="1" dirty="0" err="1" smtClean="0"/>
              <a:t>Sexto</a:t>
            </a:r>
            <a:r>
              <a:rPr lang="en-US" b="1" dirty="0" smtClean="0"/>
              <a:t> Paso</a:t>
            </a:r>
            <a:endParaRPr lang="en-US" b="1" dirty="0"/>
          </a:p>
          <a:p>
            <a:pPr marL="114300" indent="0">
              <a:buNone/>
            </a:pPr>
            <a:r>
              <a:rPr lang="en-US" u="sng" dirty="0" smtClean="0"/>
              <a:t>Auspicia-una-Necesidad </a:t>
            </a:r>
            <a:r>
              <a:rPr lang="en-US" u="sng" dirty="0"/>
              <a:t>/ </a:t>
            </a:r>
            <a:r>
              <a:rPr lang="en-US" u="sng" dirty="0" err="1" smtClean="0"/>
              <a:t>Textos</a:t>
            </a:r>
            <a:r>
              <a:rPr lang="en-US" u="sng" dirty="0" smtClean="0"/>
              <a:t>-</a:t>
            </a:r>
            <a:r>
              <a:rPr lang="en-US" u="sng" dirty="0" err="1" smtClean="0"/>
              <a:t>para</a:t>
            </a:r>
            <a:r>
              <a:rPr lang="en-US" u="sng" dirty="0" smtClean="0"/>
              <a:t>-Dar</a:t>
            </a:r>
            <a:endParaRPr lang="en-US" u="sng" dirty="0"/>
          </a:p>
          <a:p>
            <a:r>
              <a:rPr lang="en-US" dirty="0" err="1"/>
              <a:t>Después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subasta</a:t>
            </a:r>
            <a:r>
              <a:rPr lang="en-US" dirty="0"/>
              <a:t> </a:t>
            </a:r>
            <a:r>
              <a:rPr lang="en-US" dirty="0" err="1"/>
              <a:t>divertida</a:t>
            </a:r>
            <a:r>
              <a:rPr lang="en-US" dirty="0"/>
              <a:t> y </a:t>
            </a:r>
            <a:r>
              <a:rPr lang="en-US" dirty="0" err="1"/>
              <a:t>exitosa</a:t>
            </a:r>
            <a:r>
              <a:rPr lang="en-US" dirty="0"/>
              <a:t>,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aún</a:t>
            </a:r>
            <a:r>
              <a:rPr lang="en-US" dirty="0"/>
              <a:t> </a:t>
            </a:r>
            <a:r>
              <a:rPr lang="en-US" dirty="0" err="1"/>
              <a:t>quede</a:t>
            </a:r>
            <a:r>
              <a:rPr lang="en-US" dirty="0"/>
              <a:t> </a:t>
            </a:r>
            <a:r>
              <a:rPr lang="en-US" dirty="0" err="1"/>
              <a:t>algo</a:t>
            </a:r>
            <a:r>
              <a:rPr lang="en-US" dirty="0"/>
              <a:t> de </a:t>
            </a:r>
            <a:r>
              <a:rPr lang="en-US" dirty="0" err="1"/>
              <a:t>dinero</a:t>
            </a:r>
            <a:r>
              <a:rPr lang="en-US" dirty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/>
              <a:t>recaudar</a:t>
            </a:r>
            <a:r>
              <a:rPr lang="en-US" dirty="0"/>
              <a:t>. </a:t>
            </a:r>
          </a:p>
          <a:p>
            <a:r>
              <a:rPr lang="en-US" dirty="0" err="1"/>
              <a:t>Prepara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campaña</a:t>
            </a:r>
            <a:r>
              <a:rPr lang="en-US" dirty="0"/>
              <a:t> de </a:t>
            </a:r>
            <a:r>
              <a:rPr lang="en-US" dirty="0" err="1" smtClean="0"/>
              <a:t>Textos-para</a:t>
            </a:r>
            <a:r>
              <a:rPr lang="en-US" dirty="0" err="1"/>
              <a:t>-</a:t>
            </a:r>
            <a:r>
              <a:rPr lang="en-US" dirty="0" err="1" smtClean="0"/>
              <a:t>dar</a:t>
            </a:r>
            <a:endParaRPr lang="en-US" dirty="0"/>
          </a:p>
          <a:p>
            <a:r>
              <a:rPr lang="en-US" dirty="0" err="1"/>
              <a:t>Algunas</a:t>
            </a:r>
            <a:r>
              <a:rPr lang="en-US" dirty="0"/>
              <a:t> de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plataformas</a:t>
            </a:r>
            <a:r>
              <a:rPr lang="en-US" dirty="0"/>
              <a:t> </a:t>
            </a:r>
            <a:r>
              <a:rPr lang="en-US" dirty="0" err="1"/>
              <a:t>examinadas</a:t>
            </a:r>
            <a:r>
              <a:rPr lang="en-US" dirty="0"/>
              <a:t> </a:t>
            </a:r>
            <a:r>
              <a:rPr lang="en-US" dirty="0" err="1"/>
              <a:t>anteriormente</a:t>
            </a:r>
            <a:r>
              <a:rPr lang="en-US" dirty="0"/>
              <a:t> </a:t>
            </a:r>
            <a:r>
              <a:rPr lang="en-US" dirty="0" err="1"/>
              <a:t>tienen</a:t>
            </a:r>
            <a:r>
              <a:rPr lang="en-US" dirty="0"/>
              <a:t> </a:t>
            </a:r>
            <a:r>
              <a:rPr lang="en-US" dirty="0" err="1" smtClean="0"/>
              <a:t>integrada</a:t>
            </a:r>
            <a:r>
              <a:rPr lang="en-US" dirty="0" smtClean="0"/>
              <a:t> la </a:t>
            </a:r>
            <a:r>
              <a:rPr lang="en-US" dirty="0" err="1" smtClean="0"/>
              <a:t>función</a:t>
            </a:r>
            <a:r>
              <a:rPr lang="en-US" dirty="0" smtClean="0"/>
              <a:t> de </a:t>
            </a:r>
            <a:r>
              <a:rPr lang="en-US" dirty="0" err="1" smtClean="0"/>
              <a:t>Textos</a:t>
            </a:r>
            <a:r>
              <a:rPr lang="en-US" dirty="0" err="1"/>
              <a:t>-</a:t>
            </a:r>
            <a:r>
              <a:rPr lang="en-US" dirty="0" err="1" smtClean="0"/>
              <a:t>para</a:t>
            </a:r>
            <a:r>
              <a:rPr lang="en-US" dirty="0" err="1"/>
              <a:t>-</a:t>
            </a:r>
            <a:r>
              <a:rPr lang="en-US" dirty="0" err="1" smtClean="0"/>
              <a:t>dar</a:t>
            </a:r>
            <a:endParaRPr lang="en-US" dirty="0"/>
          </a:p>
          <a:p>
            <a:r>
              <a:rPr lang="en-US" dirty="0" err="1"/>
              <a:t>Siempre</a:t>
            </a:r>
            <a:r>
              <a:rPr lang="en-US" dirty="0"/>
              <a:t> 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usar</a:t>
            </a:r>
            <a:r>
              <a:rPr lang="en-US" dirty="0"/>
              <a:t> </a:t>
            </a:r>
            <a:r>
              <a:rPr lang="en-US" dirty="0" smtClean="0"/>
              <a:t>”</a:t>
            </a:r>
            <a:r>
              <a:rPr lang="en-US" dirty="0" err="1" smtClean="0"/>
              <a:t>Tithe.ly</a:t>
            </a:r>
            <a:r>
              <a:rPr lang="en-US" dirty="0" smtClean="0"/>
              <a:t>" </a:t>
            </a:r>
            <a:r>
              <a:rPr lang="en-US" dirty="0"/>
              <a:t>y </a:t>
            </a:r>
            <a:r>
              <a:rPr lang="en-US" dirty="0" err="1"/>
              <a:t>obtener</a:t>
            </a:r>
            <a:r>
              <a:rPr lang="en-US" dirty="0"/>
              <a:t> un </a:t>
            </a:r>
            <a:r>
              <a:rPr lang="en-US" dirty="0" err="1"/>
              <a:t>descuento</a:t>
            </a:r>
            <a:r>
              <a:rPr lang="en-US" dirty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/>
              <a:t>eres</a:t>
            </a:r>
            <a:r>
              <a:rPr lang="en-US" dirty="0"/>
              <a:t> </a:t>
            </a:r>
            <a:r>
              <a:rPr lang="en-US" dirty="0" err="1"/>
              <a:t>miembro</a:t>
            </a:r>
            <a:r>
              <a:rPr lang="en-US" dirty="0"/>
              <a:t> de TENS.</a:t>
            </a:r>
          </a:p>
          <a:p>
            <a:r>
              <a:rPr lang="en-US" dirty="0"/>
              <a:t>¡</a:t>
            </a:r>
            <a:r>
              <a:rPr lang="en-US" dirty="0" smtClean="0"/>
              <a:t>Se </a:t>
            </a:r>
            <a:r>
              <a:rPr lang="en-US" dirty="0" err="1"/>
              <a:t>enérgico</a:t>
            </a:r>
            <a:r>
              <a:rPr lang="en-US" dirty="0"/>
              <a:t>! ¡</a:t>
            </a:r>
            <a:r>
              <a:rPr lang="en-US" dirty="0" err="1" smtClean="0"/>
              <a:t>Confía</a:t>
            </a:r>
            <a:r>
              <a:rPr lang="en-US" dirty="0" smtClean="0"/>
              <a:t> </a:t>
            </a:r>
            <a:r>
              <a:rPr lang="en-US" dirty="0"/>
              <a:t>en </a:t>
            </a:r>
            <a:r>
              <a:rPr lang="en-US" dirty="0" err="1" smtClean="0"/>
              <a:t>tí</a:t>
            </a:r>
            <a:r>
              <a:rPr lang="en-US" dirty="0" smtClean="0"/>
              <a:t> </a:t>
            </a:r>
            <a:r>
              <a:rPr lang="en-US" dirty="0" err="1"/>
              <a:t>mismo</a:t>
            </a:r>
            <a:r>
              <a:rPr lang="en-US" dirty="0"/>
              <a:t>! ¡No seas </a:t>
            </a:r>
            <a:r>
              <a:rPr lang="en-US" dirty="0" err="1"/>
              <a:t>tímido</a:t>
            </a:r>
            <a:r>
              <a:rPr lang="en-US" dirty="0"/>
              <a:t>! </a:t>
            </a:r>
            <a:r>
              <a:rPr lang="en-US" dirty="0" err="1"/>
              <a:t>Pide</a:t>
            </a:r>
            <a:r>
              <a:rPr lang="en-US" dirty="0"/>
              <a:t> </a:t>
            </a:r>
            <a:r>
              <a:rPr lang="en-US" dirty="0" err="1"/>
              <a:t>esos</a:t>
            </a:r>
            <a:r>
              <a:rPr lang="en-US" dirty="0"/>
              <a:t> </a:t>
            </a:r>
            <a:r>
              <a:rPr lang="en-US" dirty="0" err="1"/>
              <a:t>regalos</a:t>
            </a:r>
            <a:r>
              <a:rPr lang="en-US" dirty="0"/>
              <a:t> - ¡</a:t>
            </a:r>
            <a:r>
              <a:rPr lang="en-US" dirty="0" err="1"/>
              <a:t>todo</a:t>
            </a:r>
            <a:r>
              <a:rPr lang="en-US" dirty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buena</a:t>
            </a:r>
            <a:r>
              <a:rPr lang="en-US" dirty="0"/>
              <a:t> </a:t>
            </a:r>
            <a:r>
              <a:rPr lang="en-US" dirty="0" err="1"/>
              <a:t>causa</a:t>
            </a:r>
            <a:r>
              <a:rPr lang="en-US" dirty="0"/>
              <a:t>!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1541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Cómo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llevar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cabo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evento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r-IN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Paso a Paso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en-US" b="1" dirty="0" err="1" smtClean="0"/>
              <a:t>Séptimo</a:t>
            </a:r>
            <a:r>
              <a:rPr lang="en-US" b="1" dirty="0" smtClean="0"/>
              <a:t> Paso</a:t>
            </a:r>
            <a:endParaRPr lang="en-US" b="1" dirty="0"/>
          </a:p>
          <a:p>
            <a:pPr marL="114300" indent="0">
              <a:buNone/>
            </a:pPr>
            <a:r>
              <a:rPr lang="en-US" u="sng" dirty="0" err="1" smtClean="0"/>
              <a:t>Expresa</a:t>
            </a:r>
            <a:r>
              <a:rPr lang="en-US" u="sng" dirty="0" smtClean="0"/>
              <a:t> </a:t>
            </a:r>
            <a:r>
              <a:rPr lang="en-US" u="sng" dirty="0" err="1" smtClean="0"/>
              <a:t>tu</a:t>
            </a:r>
            <a:r>
              <a:rPr lang="en-US" u="sng" dirty="0" smtClean="0"/>
              <a:t> </a:t>
            </a:r>
            <a:r>
              <a:rPr lang="en-US" u="sng" dirty="0" err="1" smtClean="0"/>
              <a:t>Gratitud</a:t>
            </a:r>
            <a:r>
              <a:rPr lang="en-US" u="sng" dirty="0" smtClean="0"/>
              <a:t>!</a:t>
            </a:r>
            <a:endParaRPr lang="en-US" u="sng" dirty="0"/>
          </a:p>
          <a:p>
            <a:r>
              <a:rPr lang="en-US" dirty="0"/>
              <a:t>Al </a:t>
            </a:r>
            <a:r>
              <a:rPr lang="en-US" dirty="0" err="1"/>
              <a:t>terminar</a:t>
            </a:r>
            <a:r>
              <a:rPr lang="en-US" dirty="0"/>
              <a:t> el </a:t>
            </a:r>
            <a:r>
              <a:rPr lang="en-US" dirty="0" err="1"/>
              <a:t>evento</a:t>
            </a:r>
            <a:r>
              <a:rPr lang="en-US" dirty="0"/>
              <a:t>, </a:t>
            </a:r>
            <a:r>
              <a:rPr lang="en-US" dirty="0" err="1" smtClean="0"/>
              <a:t>asegúrate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que</a:t>
            </a:r>
            <a:r>
              <a:rPr lang="en-US" dirty="0"/>
              <a:t> el director del </a:t>
            </a:r>
            <a:r>
              <a:rPr lang="en-US" dirty="0" err="1"/>
              <a:t>programa</a:t>
            </a:r>
            <a:r>
              <a:rPr lang="en-US" dirty="0"/>
              <a:t>, el </a:t>
            </a:r>
            <a:r>
              <a:rPr lang="en-US" dirty="0" err="1" smtClean="0"/>
              <a:t>clérigo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otras</a:t>
            </a:r>
            <a:r>
              <a:rPr lang="en-US" dirty="0"/>
              <a:t> personas </a:t>
            </a:r>
            <a:r>
              <a:rPr lang="en-US" dirty="0" err="1"/>
              <a:t>reconozcan</a:t>
            </a:r>
            <a:r>
              <a:rPr lang="en-US" dirty="0"/>
              <a:t> </a:t>
            </a:r>
            <a:r>
              <a:rPr lang="en-US" dirty="0" smtClean="0"/>
              <a:t>y </a:t>
            </a:r>
            <a:r>
              <a:rPr lang="en-US" dirty="0" err="1" smtClean="0"/>
              <a:t>agradezcan</a:t>
            </a:r>
            <a:r>
              <a:rPr lang="en-US" dirty="0" smtClean="0"/>
              <a:t> a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estar</a:t>
            </a:r>
            <a:r>
              <a:rPr lang="en-US" dirty="0"/>
              <a:t> </a:t>
            </a:r>
            <a:r>
              <a:rPr lang="en-US" dirty="0" err="1"/>
              <a:t>ahí</a:t>
            </a:r>
            <a:r>
              <a:rPr lang="en-US" dirty="0"/>
              <a:t>,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donaciones</a:t>
            </a:r>
            <a:r>
              <a:rPr lang="en-US" dirty="0"/>
              <a:t> y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arduo</a:t>
            </a:r>
            <a:r>
              <a:rPr lang="en-US" dirty="0" smtClean="0"/>
              <a:t> </a:t>
            </a:r>
            <a:r>
              <a:rPr lang="en-US" dirty="0" err="1" smtClean="0"/>
              <a:t>trabajo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err="1"/>
              <a:t>Asegúrense</a:t>
            </a:r>
            <a:r>
              <a:rPr lang="en-US" dirty="0"/>
              <a:t> de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donantes</a:t>
            </a:r>
            <a:r>
              <a:rPr lang="en-US" dirty="0"/>
              <a:t> </a:t>
            </a:r>
            <a:r>
              <a:rPr lang="en-US" dirty="0" err="1"/>
              <a:t>sepan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casi</a:t>
            </a:r>
            <a:r>
              <a:rPr lang="en-US" dirty="0"/>
              <a:t> el 100% de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fondos</a:t>
            </a:r>
            <a:r>
              <a:rPr lang="en-US" dirty="0"/>
              <a:t> se </a:t>
            </a:r>
            <a:r>
              <a:rPr lang="en-US" dirty="0" err="1"/>
              <a:t>destinarán</a:t>
            </a:r>
            <a:r>
              <a:rPr lang="en-US" dirty="0"/>
              <a:t> a la </a:t>
            </a:r>
            <a:r>
              <a:rPr lang="en-US" dirty="0" err="1"/>
              <a:t>misión</a:t>
            </a:r>
            <a:r>
              <a:rPr lang="en-US" dirty="0"/>
              <a:t>. Con un </a:t>
            </a:r>
            <a:r>
              <a:rPr lang="en-US" dirty="0" err="1"/>
              <a:t>evento</a:t>
            </a:r>
            <a:r>
              <a:rPr lang="en-US" dirty="0"/>
              <a:t> virtual, ¡</a:t>
            </a:r>
            <a:r>
              <a:rPr lang="en-US" dirty="0" err="1" smtClean="0"/>
              <a:t>habrá</a:t>
            </a:r>
            <a:r>
              <a:rPr lang="en-US" dirty="0" smtClean="0"/>
              <a:t>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pocos</a:t>
            </a:r>
            <a:r>
              <a:rPr lang="en-US" dirty="0"/>
              <a:t> </a:t>
            </a:r>
            <a:r>
              <a:rPr lang="en-US" dirty="0" err="1"/>
              <a:t>gastos</a:t>
            </a:r>
            <a:r>
              <a:rPr lang="en-US" dirty="0"/>
              <a:t> </a:t>
            </a:r>
            <a:r>
              <a:rPr lang="en-US" dirty="0" smtClean="0"/>
              <a:t>en general!</a:t>
            </a:r>
          </a:p>
          <a:p>
            <a:endParaRPr lang="en-US" dirty="0"/>
          </a:p>
          <a:p>
            <a:r>
              <a:rPr lang="en-US" dirty="0"/>
              <a:t>Da </a:t>
            </a:r>
            <a:r>
              <a:rPr lang="en-US" dirty="0" err="1"/>
              <a:t>instrucciones</a:t>
            </a:r>
            <a:r>
              <a:rPr lang="en-US" dirty="0"/>
              <a:t> o </a:t>
            </a:r>
            <a:r>
              <a:rPr lang="en-US" dirty="0" err="1"/>
              <a:t>formas</a:t>
            </a:r>
            <a:r>
              <a:rPr lang="en-US" dirty="0"/>
              <a:t> de </a:t>
            </a:r>
            <a:r>
              <a:rPr lang="en-US" dirty="0" err="1"/>
              <a:t>continuar</a:t>
            </a:r>
            <a:r>
              <a:rPr lang="en-US" dirty="0"/>
              <a:t> </a:t>
            </a:r>
            <a:r>
              <a:rPr lang="en-US" dirty="0" err="1" smtClean="0"/>
              <a:t>conectandose</a:t>
            </a:r>
            <a:r>
              <a:rPr lang="en-US" dirty="0" smtClean="0"/>
              <a:t> </a:t>
            </a:r>
            <a:r>
              <a:rPr lang="en-US" dirty="0"/>
              <a:t>con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misión</a:t>
            </a:r>
            <a:r>
              <a:rPr lang="en-US" dirty="0"/>
              <a:t> y </a:t>
            </a:r>
            <a:r>
              <a:rPr lang="en-US" dirty="0" err="1"/>
              <a:t>ministerio</a:t>
            </a: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99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Como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llevar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cabo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una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gala y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una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subasta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prácticamente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sin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costo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15200" cy="4043363"/>
          </a:xfrm>
        </p:spPr>
        <p:txBody>
          <a:bodyPr>
            <a:normAutofit/>
          </a:bodyPr>
          <a:lstStyle/>
          <a:p>
            <a:pPr marL="571500" indent="-457200">
              <a:buAutoNum type="arabicPeriod"/>
            </a:pPr>
            <a:r>
              <a:rPr lang="en-US" dirty="0" err="1" smtClean="0"/>
              <a:t>Vende</a:t>
            </a:r>
            <a:r>
              <a:rPr lang="en-US" dirty="0" smtClean="0"/>
              <a:t> </a:t>
            </a:r>
            <a:r>
              <a:rPr lang="en-US" dirty="0" err="1" smtClean="0"/>
              <a:t>boletos</a:t>
            </a:r>
            <a:r>
              <a:rPr lang="en-US" dirty="0" smtClean="0"/>
              <a:t> </a:t>
            </a:r>
            <a:r>
              <a:rPr lang="en-US" dirty="0" err="1" smtClean="0"/>
              <a:t>utilizando</a:t>
            </a:r>
            <a:r>
              <a:rPr lang="en-US" dirty="0" smtClean="0"/>
              <a:t> </a:t>
            </a:r>
            <a:r>
              <a:rPr lang="en-US" dirty="0" err="1" smtClean="0"/>
              <a:t>Eventbrite</a:t>
            </a:r>
            <a:endParaRPr lang="en-US" dirty="0"/>
          </a:p>
          <a:p>
            <a:pPr marL="571500" indent="-457200">
              <a:buAutoNum type="arabicPeriod"/>
            </a:pPr>
            <a:r>
              <a:rPr lang="en-US" dirty="0" err="1" smtClean="0"/>
              <a:t>Promueve</a:t>
            </a:r>
            <a:r>
              <a:rPr lang="en-US" dirty="0" smtClean="0"/>
              <a:t> en </a:t>
            </a:r>
            <a:r>
              <a:rPr lang="en-US" dirty="0"/>
              <a:t>Facebook, Twitter, e</a:t>
            </a:r>
            <a:r>
              <a:rPr lang="en-US" dirty="0" smtClean="0"/>
              <a:t> </a:t>
            </a:r>
            <a:r>
              <a:rPr lang="en-US" dirty="0"/>
              <a:t>Instagram</a:t>
            </a:r>
          </a:p>
          <a:p>
            <a:pPr marL="571500" indent="-457200">
              <a:buAutoNum type="arabicPeriod"/>
            </a:pP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/>
              <a:t>Zoom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reunirte</a:t>
            </a:r>
            <a:r>
              <a:rPr lang="en-US" dirty="0" smtClean="0"/>
              <a:t> con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gente</a:t>
            </a:r>
            <a:endParaRPr lang="en-US" dirty="0"/>
          </a:p>
          <a:p>
            <a:pPr marL="571500" indent="-457200">
              <a:buAutoNum type="arabicPeriod"/>
            </a:pP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 err="1"/>
              <a:t>Tithe.ly</a:t>
            </a:r>
            <a:r>
              <a:rPr lang="en-US" dirty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recolectar</a:t>
            </a:r>
            <a:r>
              <a:rPr lang="en-US" dirty="0" smtClean="0"/>
              <a:t> </a:t>
            </a:r>
            <a:r>
              <a:rPr lang="en-US" dirty="0" err="1" smtClean="0"/>
              <a:t>donaciones</a:t>
            </a:r>
            <a:r>
              <a:rPr lang="en-US" dirty="0" smtClean="0"/>
              <a:t> o </a:t>
            </a:r>
            <a:r>
              <a:rPr lang="en-US" dirty="0" err="1" smtClean="0"/>
              <a:t>campañas</a:t>
            </a:r>
            <a:r>
              <a:rPr lang="en-US" dirty="0" smtClean="0"/>
              <a:t> de </a:t>
            </a:r>
            <a:r>
              <a:rPr lang="en-US" dirty="0" err="1" smtClean="0"/>
              <a:t>textos-para-dar</a:t>
            </a:r>
            <a:endParaRPr lang="en-US" dirty="0"/>
          </a:p>
          <a:p>
            <a:pPr marL="571500" indent="-457200">
              <a:buAutoNum type="arabicPeriod"/>
            </a:pP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 err="1" smtClean="0"/>
              <a:t>ebay</a:t>
            </a:r>
            <a:r>
              <a:rPr lang="en-US" dirty="0" smtClean="0"/>
              <a:t> </a:t>
            </a:r>
            <a:r>
              <a:rPr lang="en-US" dirty="0"/>
              <a:t>for Charity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llevar</a:t>
            </a:r>
            <a:r>
              <a:rPr lang="en-US" dirty="0" smtClean="0"/>
              <a:t> a </a:t>
            </a:r>
            <a:r>
              <a:rPr lang="en-US" dirty="0" err="1" smtClean="0"/>
              <a:t>cabo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subasta</a:t>
            </a: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Las </a:t>
            </a:r>
            <a:r>
              <a:rPr lang="en-US" dirty="0" err="1"/>
              <a:t>herramientas</a:t>
            </a:r>
            <a:r>
              <a:rPr lang="en-US" dirty="0"/>
              <a:t> son </a:t>
            </a:r>
            <a:r>
              <a:rPr lang="en-US" dirty="0" err="1"/>
              <a:t>fáciles</a:t>
            </a:r>
            <a:r>
              <a:rPr lang="en-US" dirty="0"/>
              <a:t> de </a:t>
            </a:r>
            <a:r>
              <a:rPr lang="en-US" dirty="0" err="1"/>
              <a:t>implementar</a:t>
            </a:r>
            <a:r>
              <a:rPr lang="en-US" dirty="0"/>
              <a:t> y de </a:t>
            </a:r>
            <a:r>
              <a:rPr lang="en-US" dirty="0" err="1"/>
              <a:t>operar</a:t>
            </a:r>
            <a:r>
              <a:rPr lang="en-US" dirty="0"/>
              <a:t>, y lo </a:t>
            </a:r>
            <a:r>
              <a:rPr lang="en-US" dirty="0" err="1"/>
              <a:t>mejor</a:t>
            </a:r>
            <a:r>
              <a:rPr lang="en-US" dirty="0"/>
              <a:t> de </a:t>
            </a:r>
            <a:r>
              <a:rPr lang="en-US" dirty="0" err="1"/>
              <a:t>todo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son </a:t>
            </a:r>
            <a:r>
              <a:rPr lang="en-US" dirty="0" err="1"/>
              <a:t>gratuitas</a:t>
            </a:r>
            <a:r>
              <a:rPr lang="en-US" dirty="0"/>
              <a:t> o de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bajo</a:t>
            </a:r>
            <a:r>
              <a:rPr lang="en-US" dirty="0"/>
              <a:t> </a:t>
            </a:r>
            <a:r>
              <a:rPr lang="en-US" dirty="0" err="1"/>
              <a:t>costo</a:t>
            </a:r>
            <a:r>
              <a:rPr lang="en-US" dirty="0"/>
              <a:t>.</a:t>
            </a:r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87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570013" y="823234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Preguntas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Comentarios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7391400" cy="45259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21" y="2133600"/>
            <a:ext cx="6349181" cy="16002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162CE57-1D69-1A47-907E-25D737D238D9}"/>
              </a:ext>
            </a:extLst>
          </p:cNvPr>
          <p:cNvSpPr txBox="1"/>
          <p:nvPr/>
        </p:nvSpPr>
        <p:spPr>
          <a:xfrm>
            <a:off x="914400" y="4664765"/>
            <a:ext cx="6477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J. Davey Gerhard</a:t>
            </a:r>
            <a:r>
              <a:rPr lang="en-US" dirty="0" smtClean="0"/>
              <a:t>, Director </a:t>
            </a:r>
            <a:r>
              <a:rPr lang="en-US" dirty="0" err="1" smtClean="0"/>
              <a:t>Ejecutivo</a:t>
            </a:r>
            <a:endParaRPr lang="en-US" dirty="0"/>
          </a:p>
          <a:p>
            <a:r>
              <a:rPr lang="en-US" dirty="0"/>
              <a:t>415-869-7837 (o)</a:t>
            </a:r>
          </a:p>
          <a:p>
            <a:r>
              <a:rPr lang="en-US" dirty="0"/>
              <a:t>415-307-0172 (m)</a:t>
            </a:r>
          </a:p>
          <a:p>
            <a:r>
              <a:rPr lang="en-US" dirty="0">
                <a:hlinkClick r:id="rId4"/>
              </a:rPr>
              <a:t>davey@tens.org</a:t>
            </a:r>
            <a:endParaRPr lang="en-US" dirty="0"/>
          </a:p>
          <a:p>
            <a:r>
              <a:rPr lang="en-US" dirty="0"/>
              <a:t>http://</a:t>
            </a:r>
            <a:r>
              <a:rPr lang="en-US" dirty="0" err="1"/>
              <a:t>www.tens.org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353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Subastas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Virtuales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Galas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2057401"/>
            <a:ext cx="7620000" cy="3535363"/>
          </a:xfrm>
        </p:spPr>
        <p:txBody>
          <a:bodyPr>
            <a:normAutofit fontScale="85000" lnSpcReduction="20000"/>
          </a:bodyPr>
          <a:lstStyle/>
          <a:p>
            <a:pPr marL="114300" indent="0" algn="ctr">
              <a:buNone/>
            </a:pPr>
            <a:r>
              <a:rPr lang="en-US" i="1" dirty="0" err="1" smtClean="0"/>
              <a:t>Algunas</a:t>
            </a:r>
            <a:r>
              <a:rPr lang="en-US" i="1" dirty="0" smtClean="0"/>
              <a:t> Ideas </a:t>
            </a:r>
            <a:r>
              <a:rPr lang="en-US" i="1" dirty="0" err="1" smtClean="0"/>
              <a:t>Creativas</a:t>
            </a:r>
            <a:endParaRPr lang="en-US" i="1" dirty="0" smtClean="0"/>
          </a:p>
          <a:p>
            <a:pPr marL="114300" indent="0" algn="ctr">
              <a:buNone/>
            </a:pPr>
            <a:endParaRPr lang="en-US" i="1" dirty="0"/>
          </a:p>
          <a:p>
            <a:r>
              <a:rPr lang="en-US" dirty="0"/>
              <a:t>Vender </a:t>
            </a:r>
            <a:r>
              <a:rPr lang="en-US" dirty="0" err="1"/>
              <a:t>boletos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eventos</a:t>
            </a:r>
            <a:r>
              <a:rPr lang="en-US" dirty="0"/>
              <a:t> </a:t>
            </a:r>
            <a:r>
              <a:rPr lang="en-US" dirty="0" err="1"/>
              <a:t>divertidos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"</a:t>
            </a:r>
            <a:r>
              <a:rPr lang="en-US" dirty="0" err="1" smtClean="0"/>
              <a:t>Cambien</a:t>
            </a:r>
            <a:r>
              <a:rPr lang="en-US" dirty="0" smtClean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tacones</a:t>
            </a:r>
            <a:r>
              <a:rPr lang="en-US" dirty="0"/>
              <a:t> altos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zapatillas</a:t>
            </a:r>
            <a:r>
              <a:rPr lang="en-US" dirty="0"/>
              <a:t> </a:t>
            </a:r>
            <a:r>
              <a:rPr lang="en-US" dirty="0" err="1"/>
              <a:t>peludas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"No hay </a:t>
            </a:r>
            <a:r>
              <a:rPr lang="en-US" dirty="0" err="1"/>
              <a:t>necesidad</a:t>
            </a:r>
            <a:r>
              <a:rPr lang="en-US" dirty="0"/>
              <a:t> de </a:t>
            </a:r>
            <a:r>
              <a:rPr lang="en-US" dirty="0" err="1"/>
              <a:t>contratar</a:t>
            </a:r>
            <a:r>
              <a:rPr lang="en-US" dirty="0"/>
              <a:t> a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niñera</a:t>
            </a:r>
            <a:r>
              <a:rPr lang="en-US" dirty="0"/>
              <a:t> - </a:t>
            </a:r>
            <a:r>
              <a:rPr lang="en-US" dirty="0" err="1" smtClean="0"/>
              <a:t>ofrece</a:t>
            </a:r>
            <a:r>
              <a:rPr lang="en-US" dirty="0" smtClean="0"/>
              <a:t> </a:t>
            </a:r>
            <a:r>
              <a:rPr lang="en-US" dirty="0" err="1"/>
              <a:t>más</a:t>
            </a:r>
            <a:r>
              <a:rPr lang="en-US" dirty="0"/>
              <a:t> en la </a:t>
            </a:r>
            <a:r>
              <a:rPr lang="en-US" dirty="0" err="1"/>
              <a:t>subasta</a:t>
            </a:r>
            <a:r>
              <a:rPr lang="en-US" dirty="0"/>
              <a:t>!"</a:t>
            </a:r>
          </a:p>
          <a:p>
            <a:pPr lvl="1"/>
            <a:r>
              <a:rPr lang="en-US" dirty="0"/>
              <a:t>"¿</a:t>
            </a:r>
            <a:r>
              <a:rPr lang="en-US" dirty="0" err="1" smtClean="0"/>
              <a:t>Olvidaste</a:t>
            </a:r>
            <a:r>
              <a:rPr lang="en-US" dirty="0" smtClean="0"/>
              <a:t> </a:t>
            </a:r>
            <a:r>
              <a:rPr lang="en-US" dirty="0" err="1"/>
              <a:t>pedir</a:t>
            </a:r>
            <a:r>
              <a:rPr lang="en-US" dirty="0"/>
              <a:t> el </a:t>
            </a:r>
            <a:r>
              <a:rPr lang="en-US" dirty="0" err="1"/>
              <a:t>plato</a:t>
            </a:r>
            <a:r>
              <a:rPr lang="en-US" dirty="0"/>
              <a:t> principal </a:t>
            </a:r>
            <a:r>
              <a:rPr lang="en-US" dirty="0" err="1"/>
              <a:t>vegetariano</a:t>
            </a:r>
            <a:r>
              <a:rPr lang="en-US" dirty="0"/>
              <a:t>? </a:t>
            </a:r>
            <a:r>
              <a:rPr lang="en-US" dirty="0" smtClean="0"/>
              <a:t>¡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,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/>
              <a:t>en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 smtClean="0"/>
              <a:t>refrigerador</a:t>
            </a:r>
            <a:r>
              <a:rPr lang="en-US" dirty="0" smtClean="0"/>
              <a:t>!”</a:t>
            </a:r>
          </a:p>
          <a:p>
            <a:pPr lvl="1"/>
            <a:endParaRPr lang="en-US" dirty="0"/>
          </a:p>
          <a:p>
            <a:r>
              <a:rPr lang="en-US" dirty="0" err="1"/>
              <a:t>Ejemplos</a:t>
            </a:r>
            <a:endParaRPr lang="en-US" dirty="0"/>
          </a:p>
          <a:p>
            <a:pPr lvl="1"/>
            <a:r>
              <a:rPr lang="en-US" dirty="0"/>
              <a:t>$100 = Ticket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uno</a:t>
            </a:r>
            <a:r>
              <a:rPr lang="en-US" dirty="0"/>
              <a:t>, ¡</a:t>
            </a:r>
            <a:r>
              <a:rPr lang="en-US" dirty="0" err="1"/>
              <a:t>Únete</a:t>
            </a:r>
            <a:r>
              <a:rPr lang="en-US" dirty="0"/>
              <a:t> a </a:t>
            </a:r>
            <a:r>
              <a:rPr lang="en-US" dirty="0" err="1"/>
              <a:t>tus</a:t>
            </a:r>
            <a:r>
              <a:rPr lang="en-US" dirty="0"/>
              <a:t> amigos y </a:t>
            </a:r>
            <a:r>
              <a:rPr lang="en-US" dirty="0" err="1"/>
              <a:t>diviértete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$190 = </a:t>
            </a:r>
            <a:r>
              <a:rPr lang="en-US" dirty="0" err="1"/>
              <a:t>Boleto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dos + </a:t>
            </a:r>
            <a:r>
              <a:rPr lang="en-US" dirty="0" err="1"/>
              <a:t>Champán</a:t>
            </a:r>
            <a:r>
              <a:rPr lang="en-US" dirty="0"/>
              <a:t> (el </a:t>
            </a:r>
            <a:r>
              <a:rPr lang="en-US" dirty="0" err="1"/>
              <a:t>champán</a:t>
            </a:r>
            <a:r>
              <a:rPr lang="en-US" dirty="0"/>
              <a:t> </a:t>
            </a:r>
            <a:r>
              <a:rPr lang="en-US" dirty="0" err="1"/>
              <a:t>corre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 smtClean="0"/>
              <a:t>cuenta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$250  </a:t>
            </a:r>
            <a:r>
              <a:rPr lang="en-US" dirty="0"/>
              <a:t>= </a:t>
            </a:r>
            <a:r>
              <a:rPr lang="en-US" dirty="0" err="1"/>
              <a:t>Diversión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toda</a:t>
            </a:r>
            <a:r>
              <a:rPr lang="en-US" dirty="0"/>
              <a:t> la </a:t>
            </a:r>
            <a:r>
              <a:rPr lang="en-US" dirty="0" err="1"/>
              <a:t>familia</a:t>
            </a:r>
            <a:r>
              <a:rPr lang="en-US" dirty="0"/>
              <a:t>! (</a:t>
            </a:r>
            <a:r>
              <a:rPr lang="en-US" dirty="0" err="1" smtClean="0"/>
              <a:t>Pijama</a:t>
            </a:r>
            <a:r>
              <a:rPr lang="en-US" dirty="0" smtClean="0"/>
              <a:t> </a:t>
            </a:r>
            <a:r>
              <a:rPr lang="en-US" dirty="0" err="1"/>
              <a:t>opcional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88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Subastas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Virtuales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y Galas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2057401"/>
            <a:ext cx="7620000" cy="3535363"/>
          </a:xfrm>
        </p:spPr>
        <p:txBody>
          <a:bodyPr>
            <a:normAutofit fontScale="85000" lnSpcReduction="20000"/>
          </a:bodyPr>
          <a:lstStyle/>
          <a:p>
            <a:pPr marL="114300" indent="0" algn="ctr">
              <a:buNone/>
            </a:pPr>
            <a:r>
              <a:rPr lang="en-US" i="1" dirty="0" err="1" smtClean="0"/>
              <a:t>Algunas</a:t>
            </a:r>
            <a:r>
              <a:rPr lang="en-US" i="1" dirty="0" smtClean="0"/>
              <a:t> Ideas </a:t>
            </a:r>
            <a:r>
              <a:rPr lang="en-US" i="1" dirty="0" err="1" smtClean="0"/>
              <a:t>Creativas</a:t>
            </a:r>
            <a:endParaRPr lang="en-US" i="1" dirty="0" smtClean="0"/>
          </a:p>
          <a:p>
            <a:pPr marL="114300" indent="0" algn="ctr">
              <a:buNone/>
            </a:pPr>
            <a:endParaRPr lang="en-US" i="1" dirty="0"/>
          </a:p>
          <a:p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smtClean="0"/>
              <a:t>el </a:t>
            </a:r>
            <a:r>
              <a:rPr lang="en-US" dirty="0" err="1" smtClean="0"/>
              <a:t>evento</a:t>
            </a:r>
            <a:r>
              <a:rPr lang="en-US" dirty="0" smtClean="0"/>
              <a:t> </a:t>
            </a:r>
            <a:r>
              <a:rPr lang="en-US" dirty="0" err="1" smtClean="0"/>
              <a:t>esté</a:t>
            </a:r>
            <a:r>
              <a:rPr lang="en-US" dirty="0" smtClean="0"/>
              <a:t> </a:t>
            </a:r>
            <a:r>
              <a:rPr lang="en-US" dirty="0" err="1"/>
              <a:t>relacionado</a:t>
            </a:r>
            <a:r>
              <a:rPr lang="en-US" dirty="0"/>
              <a:t> con la </a:t>
            </a:r>
            <a:r>
              <a:rPr lang="en-US" dirty="0" err="1" smtClean="0"/>
              <a:t>misión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err="1"/>
              <a:t>Tengan</a:t>
            </a:r>
            <a:r>
              <a:rPr lang="en-US" dirty="0"/>
              <a:t> </a:t>
            </a:r>
            <a:r>
              <a:rPr lang="en-US" dirty="0" err="1"/>
              <a:t>claro</a:t>
            </a:r>
            <a:r>
              <a:rPr lang="en-US" dirty="0"/>
              <a:t> a </a:t>
            </a:r>
            <a:r>
              <a:rPr lang="en-US" dirty="0" err="1"/>
              <a:t>qué</a:t>
            </a:r>
            <a:r>
              <a:rPr lang="en-US" dirty="0"/>
              <a:t> se </a:t>
            </a:r>
            <a:r>
              <a:rPr lang="en-US" dirty="0" err="1"/>
              <a:t>destinan</a:t>
            </a:r>
            <a:r>
              <a:rPr lang="en-US" dirty="0"/>
              <a:t> los </a:t>
            </a:r>
            <a:r>
              <a:rPr lang="en-US" dirty="0" err="1"/>
              <a:t>fondos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son </a:t>
            </a:r>
            <a:r>
              <a:rPr lang="en-US" dirty="0" err="1"/>
              <a:t>diferentes</a:t>
            </a:r>
            <a:r>
              <a:rPr lang="en-US" dirty="0"/>
              <a:t> del </a:t>
            </a:r>
            <a:r>
              <a:rPr lang="en-US" dirty="0" err="1"/>
              <a:t>presupuesto</a:t>
            </a:r>
            <a:r>
              <a:rPr lang="en-US" dirty="0"/>
              <a:t> general de </a:t>
            </a:r>
            <a:r>
              <a:rPr lang="en-US" dirty="0" err="1" smtClean="0"/>
              <a:t>operaciones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err="1"/>
              <a:t>Invitar</a:t>
            </a:r>
            <a:r>
              <a:rPr lang="en-US" dirty="0"/>
              <a:t> a </a:t>
            </a:r>
            <a:r>
              <a:rPr lang="en-US" dirty="0" err="1"/>
              <a:t>representantes</a:t>
            </a:r>
            <a:r>
              <a:rPr lang="en-US" dirty="0"/>
              <a:t> de la </a:t>
            </a:r>
            <a:r>
              <a:rPr lang="en-US" dirty="0" err="1"/>
              <a:t>comunidad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aparezcan</a:t>
            </a:r>
            <a:r>
              <a:rPr lang="en-US" dirty="0" smtClean="0"/>
              <a:t> </a:t>
            </a:r>
            <a:r>
              <a:rPr lang="en-US" dirty="0" err="1"/>
              <a:t>virtualmente</a:t>
            </a:r>
            <a:r>
              <a:rPr lang="en-US" dirty="0"/>
              <a:t>, </a:t>
            </a:r>
            <a:r>
              <a:rPr lang="en-US" dirty="0" err="1"/>
              <a:t>especialmente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se </a:t>
            </a:r>
            <a:r>
              <a:rPr lang="en-US" dirty="0" err="1"/>
              <a:t>trata</a:t>
            </a:r>
            <a:r>
              <a:rPr lang="en-US" dirty="0"/>
              <a:t> de </a:t>
            </a:r>
            <a:r>
              <a:rPr lang="en-US" dirty="0" err="1"/>
              <a:t>eventos</a:t>
            </a:r>
            <a:r>
              <a:rPr lang="en-US" dirty="0"/>
              <a:t> </a:t>
            </a:r>
            <a:r>
              <a:rPr lang="en-US" dirty="0" err="1"/>
              <a:t>centrados</a:t>
            </a:r>
            <a:r>
              <a:rPr lang="en-US" dirty="0"/>
              <a:t> </a:t>
            </a:r>
            <a:r>
              <a:rPr lang="en-US" dirty="0" smtClean="0"/>
              <a:t>en el </a:t>
            </a:r>
            <a:r>
              <a:rPr lang="en-US" dirty="0" err="1" smtClean="0"/>
              <a:t>alcance</a:t>
            </a:r>
            <a:r>
              <a:rPr lang="en-US" dirty="0" smtClean="0"/>
              <a:t> </a:t>
            </a:r>
            <a:r>
              <a:rPr lang="en-US" dirty="0" err="1" smtClean="0"/>
              <a:t>comunitario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/>
              <a:t>Si </a:t>
            </a:r>
            <a:r>
              <a:rPr lang="en-US" dirty="0" err="1" smtClean="0"/>
              <a:t>utilizas</a:t>
            </a:r>
            <a:r>
              <a:rPr lang="en-US" dirty="0" smtClean="0"/>
              <a:t> Zoom, </a:t>
            </a: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sala</a:t>
            </a:r>
            <a:r>
              <a:rPr lang="en-US" dirty="0"/>
              <a:t> de </a:t>
            </a:r>
            <a:r>
              <a:rPr lang="en-US" dirty="0" err="1"/>
              <a:t>espera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verificar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los </a:t>
            </a:r>
            <a:r>
              <a:rPr lang="en-US" dirty="0" err="1"/>
              <a:t>asistentes</a:t>
            </a:r>
            <a:r>
              <a:rPr lang="en-US" dirty="0"/>
              <a:t> </a:t>
            </a:r>
            <a:r>
              <a:rPr lang="en-US" dirty="0" err="1"/>
              <a:t>tienen</a:t>
            </a:r>
            <a:r>
              <a:rPr lang="en-US" dirty="0"/>
              <a:t> </a:t>
            </a:r>
            <a:r>
              <a:rPr lang="en-US" dirty="0" err="1"/>
              <a:t>entradas</a:t>
            </a:r>
            <a:r>
              <a:rPr lang="en-US" dirty="0"/>
              <a:t> o son parte de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comunidad</a:t>
            </a:r>
            <a:r>
              <a:rPr lang="en-US" dirty="0"/>
              <a:t>. </a:t>
            </a:r>
            <a:r>
              <a:rPr lang="en-US" dirty="0" err="1"/>
              <a:t>Cuando</a:t>
            </a:r>
            <a:r>
              <a:rPr lang="en-US" dirty="0"/>
              <a:t> los </a:t>
            </a:r>
            <a:r>
              <a:rPr lang="en-US" dirty="0" err="1"/>
              <a:t>dejes</a:t>
            </a:r>
            <a:r>
              <a:rPr lang="en-US" dirty="0"/>
              <a:t> </a:t>
            </a:r>
            <a:r>
              <a:rPr lang="en-US" dirty="0" err="1"/>
              <a:t>entrar</a:t>
            </a:r>
            <a:r>
              <a:rPr lang="en-US" dirty="0"/>
              <a:t>, </a:t>
            </a:r>
            <a:r>
              <a:rPr lang="en-US" dirty="0" err="1"/>
              <a:t>anúncialos</a:t>
            </a:r>
            <a:r>
              <a:rPr lang="en-US" dirty="0"/>
              <a:t>. "¡</a:t>
            </a:r>
            <a:r>
              <a:rPr lang="en-US" dirty="0" err="1"/>
              <a:t>Aquí</a:t>
            </a:r>
            <a:r>
              <a:rPr lang="en-US" dirty="0"/>
              <a:t> </a:t>
            </a:r>
            <a:r>
              <a:rPr lang="en-US" dirty="0" err="1"/>
              <a:t>están</a:t>
            </a:r>
            <a:r>
              <a:rPr lang="en-US" dirty="0"/>
              <a:t> Jim y Mark! ¡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saluden</a:t>
            </a:r>
            <a:r>
              <a:rPr lang="en-US" dirty="0"/>
              <a:t>!" "</a:t>
            </a:r>
            <a:r>
              <a:rPr lang="en-US" dirty="0" err="1"/>
              <a:t>Aquí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Jenny, </a:t>
            </a:r>
            <a:r>
              <a:rPr lang="en-US" dirty="0" err="1"/>
              <a:t>luciendo</a:t>
            </a:r>
            <a:r>
              <a:rPr lang="en-US" dirty="0"/>
              <a:t> genial en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blusa</a:t>
            </a:r>
            <a:r>
              <a:rPr lang="en-US" dirty="0" smtClean="0"/>
              <a:t> de </a:t>
            </a:r>
            <a:r>
              <a:rPr lang="en-US" dirty="0" err="1"/>
              <a:t>franela</a:t>
            </a:r>
            <a:r>
              <a:rPr lang="en-US" dirty="0"/>
              <a:t> </a:t>
            </a:r>
            <a:r>
              <a:rPr lang="en-US" dirty="0" err="1"/>
              <a:t>favorita</a:t>
            </a:r>
            <a:r>
              <a:rPr lang="en-US" dirty="0"/>
              <a:t>." etc. </a:t>
            </a:r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9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Subastas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Virtuales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y Galas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2757"/>
            <a:ext cx="7696200" cy="4188444"/>
          </a:xfrm>
        </p:spPr>
        <p:txBody>
          <a:bodyPr>
            <a:normAutofit fontScale="70000" lnSpcReduction="20000"/>
          </a:bodyPr>
          <a:lstStyle/>
          <a:p>
            <a:pPr marL="114300" indent="0" algn="ctr">
              <a:buNone/>
            </a:pPr>
            <a:r>
              <a:rPr lang="en-US" i="1" dirty="0" err="1" smtClean="0"/>
              <a:t>Mejores</a:t>
            </a:r>
            <a:r>
              <a:rPr lang="en-US" i="1" dirty="0" smtClean="0"/>
              <a:t> </a:t>
            </a:r>
            <a:r>
              <a:rPr lang="en-US" i="1" dirty="0" err="1" smtClean="0"/>
              <a:t>Prácticas</a:t>
            </a:r>
            <a:endParaRPr lang="en-US" i="1" dirty="0" smtClean="0"/>
          </a:p>
          <a:p>
            <a:pPr marL="114300" indent="0" algn="ctr">
              <a:buNone/>
            </a:pPr>
            <a:endParaRPr lang="en-US" i="1" dirty="0"/>
          </a:p>
          <a:p>
            <a:r>
              <a:rPr lang="en-US" dirty="0" err="1" smtClean="0"/>
              <a:t>Trata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/>
              <a:t>sea </a:t>
            </a:r>
            <a:r>
              <a:rPr lang="en-US" dirty="0" err="1"/>
              <a:t>breve</a:t>
            </a:r>
            <a:r>
              <a:rPr lang="en-US" dirty="0"/>
              <a:t>.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reúnes</a:t>
            </a:r>
            <a:r>
              <a:rPr lang="en-US" dirty="0"/>
              <a:t> en persona,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fácil</a:t>
            </a:r>
            <a:r>
              <a:rPr lang="en-US" dirty="0"/>
              <a:t> </a:t>
            </a:r>
            <a:r>
              <a:rPr lang="en-US" dirty="0" err="1"/>
              <a:t>llenar</a:t>
            </a:r>
            <a:r>
              <a:rPr lang="en-US" dirty="0"/>
              <a:t> </a:t>
            </a:r>
            <a:r>
              <a:rPr lang="en-US" dirty="0" err="1"/>
              <a:t>unas</a:t>
            </a:r>
            <a:r>
              <a:rPr lang="en-US" dirty="0"/>
              <a:t> </a:t>
            </a:r>
            <a:r>
              <a:rPr lang="en-US" dirty="0" err="1"/>
              <a:t>horas</a:t>
            </a:r>
            <a:r>
              <a:rPr lang="en-US" dirty="0"/>
              <a:t> con amigos, comida y </a:t>
            </a:r>
            <a:r>
              <a:rPr lang="en-US" dirty="0" err="1"/>
              <a:t>moda</a:t>
            </a:r>
            <a:r>
              <a:rPr lang="en-US" dirty="0"/>
              <a:t>. En </a:t>
            </a:r>
            <a:r>
              <a:rPr lang="en-US" dirty="0" err="1"/>
              <a:t>línea</a:t>
            </a:r>
            <a:r>
              <a:rPr lang="en-US" dirty="0"/>
              <a:t>, </a:t>
            </a:r>
            <a:r>
              <a:rPr lang="en-US" dirty="0" err="1"/>
              <a:t>respeta</a:t>
            </a:r>
            <a:r>
              <a:rPr lang="en-US" dirty="0"/>
              <a:t> el </a:t>
            </a:r>
            <a:r>
              <a:rPr lang="en-US" dirty="0" err="1"/>
              <a:t>tiempo</a:t>
            </a:r>
            <a:r>
              <a:rPr lang="en-US" dirty="0"/>
              <a:t> de la </a:t>
            </a:r>
            <a:r>
              <a:rPr lang="en-US" dirty="0" err="1"/>
              <a:t>gente</a:t>
            </a:r>
            <a:r>
              <a:rPr lang="en-US" dirty="0"/>
              <a:t>, y </a:t>
            </a:r>
            <a:r>
              <a:rPr lang="en-US" dirty="0" err="1"/>
              <a:t>mantenlo</a:t>
            </a:r>
            <a:r>
              <a:rPr lang="en-US" dirty="0"/>
              <a:t> en dos </a:t>
            </a:r>
            <a:r>
              <a:rPr lang="en-US" dirty="0" err="1"/>
              <a:t>horas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máximo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/>
              <a:t>Hazlo</a:t>
            </a:r>
            <a:r>
              <a:rPr lang="en-US" dirty="0"/>
              <a:t> lo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parecido</a:t>
            </a:r>
            <a:r>
              <a:rPr lang="en-US" dirty="0"/>
              <a:t> </a:t>
            </a:r>
            <a:r>
              <a:rPr lang="en-US" dirty="0" err="1"/>
              <a:t>posible</a:t>
            </a:r>
            <a:r>
              <a:rPr lang="en-US" dirty="0"/>
              <a:t> a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reunión</a:t>
            </a:r>
            <a:r>
              <a:rPr lang="en-US" dirty="0"/>
              <a:t> en </a:t>
            </a:r>
            <a:r>
              <a:rPr lang="en-US" dirty="0" smtClean="0"/>
              <a:t>persona</a:t>
            </a:r>
          </a:p>
          <a:p>
            <a:endParaRPr lang="en-US" dirty="0"/>
          </a:p>
          <a:p>
            <a:r>
              <a:rPr lang="en-US" dirty="0" err="1" smtClean="0"/>
              <a:t>Puedes</a:t>
            </a:r>
            <a:r>
              <a:rPr lang="en-US" dirty="0" smtClean="0"/>
              <a:t> </a:t>
            </a:r>
            <a:r>
              <a:rPr lang="en-US" dirty="0" err="1" smtClean="0"/>
              <a:t>poner</a:t>
            </a:r>
            <a:r>
              <a:rPr lang="en-US" dirty="0" smtClean="0"/>
              <a:t> </a:t>
            </a:r>
            <a:r>
              <a:rPr lang="en-US" dirty="0" err="1"/>
              <a:t>música</a:t>
            </a:r>
            <a:r>
              <a:rPr lang="en-US" dirty="0"/>
              <a:t> entre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diapositivas</a:t>
            </a:r>
            <a:r>
              <a:rPr lang="en-US" dirty="0"/>
              <a:t> o </a:t>
            </a:r>
            <a:r>
              <a:rPr lang="en-US" dirty="0" err="1"/>
              <a:t>partes</a:t>
            </a:r>
            <a:r>
              <a:rPr lang="en-US" dirty="0"/>
              <a:t> del </a:t>
            </a:r>
            <a:r>
              <a:rPr lang="en-US" dirty="0" err="1"/>
              <a:t>evento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señalar</a:t>
            </a:r>
            <a:r>
              <a:rPr lang="en-US" dirty="0"/>
              <a:t> un </a:t>
            </a:r>
            <a:r>
              <a:rPr lang="en-US" dirty="0" err="1" smtClean="0"/>
              <a:t>cambio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Resiste</a:t>
            </a:r>
            <a:r>
              <a:rPr lang="en-US" dirty="0"/>
              <a:t> el </a:t>
            </a:r>
            <a:r>
              <a:rPr lang="en-US" dirty="0" err="1"/>
              <a:t>impulso</a:t>
            </a:r>
            <a:r>
              <a:rPr lang="en-US" dirty="0"/>
              <a:t> de </a:t>
            </a:r>
            <a:r>
              <a:rPr lang="en-US" dirty="0" err="1"/>
              <a:t>usar</a:t>
            </a:r>
            <a:r>
              <a:rPr lang="en-US" dirty="0"/>
              <a:t> Zoom Webinar - </a:t>
            </a:r>
            <a:r>
              <a:rPr lang="en-US" dirty="0" err="1"/>
              <a:t>hazlo</a:t>
            </a:r>
            <a:r>
              <a:rPr lang="en-US" dirty="0"/>
              <a:t> un Zoom </a:t>
            </a:r>
            <a:r>
              <a:rPr lang="en-US" dirty="0" err="1"/>
              <a:t>abierto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la </a:t>
            </a:r>
            <a:r>
              <a:rPr lang="en-US" dirty="0" err="1"/>
              <a:t>gente</a:t>
            </a:r>
            <a:r>
              <a:rPr lang="en-US" dirty="0"/>
              <a:t> </a:t>
            </a:r>
            <a:r>
              <a:rPr lang="en-US" dirty="0" err="1"/>
              <a:t>pueda</a:t>
            </a:r>
            <a:r>
              <a:rPr lang="en-US" dirty="0"/>
              <a:t> verse. Los </a:t>
            </a:r>
            <a:r>
              <a:rPr lang="en-US" dirty="0" err="1"/>
              <a:t>eventos</a:t>
            </a:r>
            <a:r>
              <a:rPr lang="en-US" dirty="0"/>
              <a:t> son </a:t>
            </a:r>
            <a:r>
              <a:rPr lang="en-US" dirty="0" err="1"/>
              <a:t>donde</a:t>
            </a:r>
            <a:r>
              <a:rPr lang="en-US" dirty="0"/>
              <a:t> la </a:t>
            </a:r>
            <a:r>
              <a:rPr lang="en-US" dirty="0" err="1"/>
              <a:t>gente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 </a:t>
            </a:r>
            <a:r>
              <a:rPr lang="en-US" dirty="0" err="1"/>
              <a:t>sus</a:t>
            </a:r>
            <a:r>
              <a:rPr lang="en-US" dirty="0"/>
              <a:t> amigos. </a:t>
            </a:r>
            <a:r>
              <a:rPr lang="en-US" dirty="0" err="1" smtClean="0"/>
              <a:t>Utiliza</a:t>
            </a:r>
            <a:r>
              <a:rPr lang="en-US" dirty="0" smtClean="0"/>
              <a:t> </a:t>
            </a:r>
            <a:r>
              <a:rPr lang="en-US" dirty="0"/>
              <a:t>el chat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conversaciones</a:t>
            </a:r>
            <a:r>
              <a:rPr lang="en-US" dirty="0"/>
              <a:t> </a:t>
            </a:r>
            <a:r>
              <a:rPr lang="en-US" dirty="0" err="1"/>
              <a:t>divertidas</a:t>
            </a:r>
            <a:r>
              <a:rPr lang="en-US" dirty="0"/>
              <a:t> y </a:t>
            </a:r>
            <a:r>
              <a:rPr lang="en-US" dirty="0" err="1"/>
              <a:t>conversaciones</a:t>
            </a:r>
            <a:r>
              <a:rPr lang="en-US" dirty="0"/>
              <a:t> </a:t>
            </a:r>
            <a:r>
              <a:rPr lang="en-US" dirty="0" err="1"/>
              <a:t>secundarias</a:t>
            </a:r>
            <a:r>
              <a:rPr lang="en-US" dirty="0"/>
              <a:t>.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preguntas</a:t>
            </a:r>
            <a:r>
              <a:rPr lang="en-US" dirty="0" smtClean="0"/>
              <a:t> y </a:t>
            </a:r>
            <a:r>
              <a:rPr lang="en-US" dirty="0" err="1" smtClean="0"/>
              <a:t>Respuestas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preguntas</a:t>
            </a:r>
            <a:r>
              <a:rPr lang="en-US" dirty="0"/>
              <a:t> </a:t>
            </a:r>
            <a:r>
              <a:rPr lang="en-US" dirty="0" err="1"/>
              <a:t>reales</a:t>
            </a:r>
            <a:r>
              <a:rPr lang="en-US" dirty="0"/>
              <a:t> a los </a:t>
            </a:r>
            <a:r>
              <a:rPr lang="en-US" dirty="0" err="1"/>
              <a:t>facilitadores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Los </a:t>
            </a:r>
            <a:r>
              <a:rPr lang="en-US" dirty="0" err="1"/>
              <a:t>invitados</a:t>
            </a:r>
            <a:r>
              <a:rPr lang="en-US" dirty="0"/>
              <a:t> </a:t>
            </a:r>
            <a:r>
              <a:rPr lang="en-US" dirty="0" err="1"/>
              <a:t>especiales</a:t>
            </a:r>
            <a:r>
              <a:rPr lang="en-US" dirty="0"/>
              <a:t> y los videos </a:t>
            </a:r>
            <a:r>
              <a:rPr lang="en-US" dirty="0" err="1"/>
              <a:t>deben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de los </a:t>
            </a:r>
            <a:r>
              <a:rPr lang="en-US" dirty="0" err="1"/>
              <a:t>beneficiarios</a:t>
            </a:r>
            <a:r>
              <a:rPr lang="en-US" dirty="0"/>
              <a:t> o </a:t>
            </a:r>
            <a:r>
              <a:rPr lang="en-US" dirty="0" err="1"/>
              <a:t>becarios</a:t>
            </a:r>
            <a:r>
              <a:rPr lang="en-US" dirty="0"/>
              <a:t> - en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propias</a:t>
            </a:r>
            <a:r>
              <a:rPr lang="en-US" dirty="0"/>
              <a:t> </a:t>
            </a:r>
            <a:r>
              <a:rPr lang="en-US" dirty="0" err="1"/>
              <a:t>palabras</a:t>
            </a:r>
            <a:r>
              <a:rPr lang="en-US" dirty="0"/>
              <a:t> (</a:t>
            </a:r>
            <a:r>
              <a:rPr lang="en-US" dirty="0" err="1" smtClean="0"/>
              <a:t>puedes</a:t>
            </a:r>
            <a:r>
              <a:rPr lang="en-US" dirty="0" smtClean="0"/>
              <a:t> </a:t>
            </a:r>
            <a:r>
              <a:rPr lang="en-US" dirty="0" err="1" smtClean="0"/>
              <a:t>hacer</a:t>
            </a:r>
            <a:r>
              <a:rPr lang="en-US" dirty="0" smtClean="0"/>
              <a:t> </a:t>
            </a:r>
            <a:r>
              <a:rPr lang="en-US" dirty="0" err="1" smtClean="0"/>
              <a:t>recomendaciones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38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Auspicia-una-Necesidad 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/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Mensaje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Texto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- Dar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81000" y="1828800"/>
            <a:ext cx="7620000" cy="3916363"/>
          </a:xfrm>
        </p:spPr>
        <p:txBody>
          <a:bodyPr>
            <a:normAutofit fontScale="77500" lnSpcReduction="20000"/>
          </a:bodyPr>
          <a:lstStyle/>
          <a:p>
            <a:pPr marL="114300" indent="0" algn="ctr">
              <a:buNone/>
            </a:pPr>
            <a:endParaRPr lang="en-US" i="1" dirty="0" smtClean="0"/>
          </a:p>
          <a:p>
            <a:pPr marL="114300" indent="0" algn="ctr">
              <a:buNone/>
            </a:pPr>
            <a:r>
              <a:rPr lang="en-US" i="1" dirty="0" err="1" smtClean="0"/>
              <a:t>Mejores</a:t>
            </a:r>
            <a:r>
              <a:rPr lang="en-US" i="1" dirty="0" smtClean="0"/>
              <a:t> </a:t>
            </a:r>
            <a:r>
              <a:rPr lang="en-US" i="1" dirty="0" err="1" smtClean="0"/>
              <a:t>Prácticas</a:t>
            </a:r>
            <a:endParaRPr lang="en-US" i="1" dirty="0" smtClean="0"/>
          </a:p>
          <a:p>
            <a:pPr marL="114300" indent="0" algn="ctr">
              <a:buNone/>
            </a:pPr>
            <a:endParaRPr lang="en-US" i="1" dirty="0"/>
          </a:p>
          <a:p>
            <a:r>
              <a:rPr lang="en-US" dirty="0"/>
              <a:t>La </a:t>
            </a:r>
            <a:r>
              <a:rPr lang="en-US" dirty="0" err="1"/>
              <a:t>recaudación</a:t>
            </a:r>
            <a:r>
              <a:rPr lang="en-US" dirty="0"/>
              <a:t> de </a:t>
            </a:r>
            <a:r>
              <a:rPr lang="en-US" dirty="0" err="1"/>
              <a:t>fondos</a:t>
            </a:r>
            <a:r>
              <a:rPr lang="en-US" dirty="0"/>
              <a:t> </a:t>
            </a:r>
            <a:r>
              <a:rPr lang="en-US" dirty="0" err="1"/>
              <a:t>competitiva</a:t>
            </a:r>
            <a:r>
              <a:rPr lang="en-US" dirty="0"/>
              <a:t> se </a:t>
            </a:r>
            <a:r>
              <a:rPr lang="en-US" dirty="0" err="1"/>
              <a:t>adapta</a:t>
            </a:r>
            <a:r>
              <a:rPr lang="en-US" dirty="0"/>
              <a:t> </a:t>
            </a:r>
            <a:r>
              <a:rPr lang="en-US" dirty="0" err="1"/>
              <a:t>perfectamente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/>
              <a:t>eventos</a:t>
            </a:r>
            <a:r>
              <a:rPr lang="en-US" dirty="0"/>
              <a:t> </a:t>
            </a:r>
            <a:r>
              <a:rPr lang="en-US" dirty="0" err="1" smtClean="0"/>
              <a:t>virtuales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Auspicia-una-Necesidad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/>
              <a:t>ocurrir</a:t>
            </a:r>
            <a:r>
              <a:rPr lang="en-US" dirty="0"/>
              <a:t> </a:t>
            </a:r>
            <a:r>
              <a:rPr lang="en-US" dirty="0" err="1"/>
              <a:t>después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subasta</a:t>
            </a:r>
            <a:r>
              <a:rPr lang="en-US" dirty="0"/>
              <a:t>. El </a:t>
            </a:r>
            <a:r>
              <a:rPr lang="en-US" dirty="0" err="1"/>
              <a:t>objetivo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el 100% de </a:t>
            </a:r>
            <a:r>
              <a:rPr lang="en-US" dirty="0" err="1"/>
              <a:t>participación</a:t>
            </a:r>
            <a:r>
              <a:rPr lang="en-US" dirty="0"/>
              <a:t> de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público</a:t>
            </a:r>
            <a:r>
              <a:rPr lang="en-US" dirty="0"/>
              <a:t>. </a:t>
            </a:r>
            <a:r>
              <a:rPr lang="en-US" dirty="0" err="1" smtClean="0"/>
              <a:t>Empieza</a:t>
            </a:r>
            <a:r>
              <a:rPr lang="en-US" dirty="0" smtClean="0"/>
              <a:t> </a:t>
            </a:r>
            <a:r>
              <a:rPr lang="en-US" dirty="0" err="1" smtClean="0"/>
              <a:t>pidiendo</a:t>
            </a:r>
            <a:r>
              <a:rPr lang="en-US" dirty="0" smtClean="0"/>
              <a:t> alto, y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hacia</a:t>
            </a:r>
            <a:r>
              <a:rPr lang="en-US" dirty="0" smtClean="0"/>
              <a:t> </a:t>
            </a:r>
            <a:r>
              <a:rPr lang="en-US" dirty="0" err="1" smtClean="0"/>
              <a:t>abajo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 smtClean="0"/>
              <a:t>tus</a:t>
            </a:r>
            <a:r>
              <a:rPr lang="en-US" dirty="0" smtClean="0"/>
              <a:t> </a:t>
            </a:r>
            <a:r>
              <a:rPr lang="en-US" dirty="0" err="1"/>
              <a:t>invitados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un </a:t>
            </a:r>
            <a:r>
              <a:rPr lang="en-US" dirty="0" err="1"/>
              <a:t>regalo</a:t>
            </a:r>
            <a:r>
              <a:rPr lang="en-US" dirty="0"/>
              <a:t>, </a:t>
            </a:r>
            <a:r>
              <a:rPr lang="en-US" dirty="0" err="1"/>
              <a:t>inspira</a:t>
            </a:r>
            <a:r>
              <a:rPr lang="en-US" dirty="0"/>
              <a:t> </a:t>
            </a:r>
            <a:r>
              <a:rPr lang="en-US" dirty="0" err="1"/>
              <a:t>generosidad</a:t>
            </a:r>
            <a:r>
              <a:rPr lang="en-US" dirty="0"/>
              <a:t> o </a:t>
            </a:r>
            <a:r>
              <a:rPr lang="en-US" dirty="0" err="1"/>
              <a:t>competencia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buena</a:t>
            </a:r>
            <a:r>
              <a:rPr lang="en-US" dirty="0"/>
              <a:t> </a:t>
            </a:r>
            <a:r>
              <a:rPr lang="en-US" dirty="0" err="1" smtClean="0"/>
              <a:t>causa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Gratificación</a:t>
            </a:r>
            <a:r>
              <a:rPr lang="en-US" dirty="0"/>
              <a:t> </a:t>
            </a:r>
            <a:r>
              <a:rPr lang="en-US" dirty="0" err="1"/>
              <a:t>instantánea</a:t>
            </a:r>
            <a:r>
              <a:rPr lang="en-US" dirty="0"/>
              <a:t> - los </a:t>
            </a:r>
            <a:r>
              <a:rPr lang="en-US" dirty="0" err="1"/>
              <a:t>donantes</a:t>
            </a:r>
            <a:r>
              <a:rPr lang="en-US" dirty="0"/>
              <a:t> </a:t>
            </a:r>
            <a:r>
              <a:rPr lang="en-US" dirty="0" err="1"/>
              <a:t>hacen</a:t>
            </a:r>
            <a:r>
              <a:rPr lang="en-US" dirty="0"/>
              <a:t> un </a:t>
            </a:r>
            <a:r>
              <a:rPr lang="en-US" dirty="0" err="1"/>
              <a:t>regalo</a:t>
            </a:r>
            <a:r>
              <a:rPr lang="en-US" dirty="0"/>
              <a:t> y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 smtClean="0"/>
              <a:t>agrega</a:t>
            </a:r>
            <a:r>
              <a:rPr lang="en-US" dirty="0" smtClean="0"/>
              <a:t> a la </a:t>
            </a:r>
            <a:r>
              <a:rPr lang="en-US" dirty="0" err="1" smtClean="0"/>
              <a:t>suma</a:t>
            </a:r>
            <a:r>
              <a:rPr lang="en-US" dirty="0" smtClean="0"/>
              <a:t> total</a:t>
            </a:r>
            <a:endParaRPr lang="en-US" dirty="0"/>
          </a:p>
          <a:p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72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Auspicia-una-Necesidad /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Mensaje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Texto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3600" b="1" dirty="0" err="1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3600" b="1" dirty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- Dar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2757"/>
            <a:ext cx="4114800" cy="3535363"/>
          </a:xfrm>
        </p:spPr>
        <p:txBody>
          <a:bodyPr>
            <a:normAutofit fontScale="77500" lnSpcReduction="20000"/>
          </a:bodyPr>
          <a:lstStyle/>
          <a:p>
            <a:pPr marL="114300" indent="0" algn="ctr">
              <a:buNone/>
            </a:pPr>
            <a:endParaRPr lang="en-US" i="1" dirty="0" smtClean="0"/>
          </a:p>
          <a:p>
            <a:pPr marL="114300" indent="0" algn="ctr">
              <a:buNone/>
            </a:pPr>
            <a:r>
              <a:rPr lang="en-US" i="1" dirty="0" err="1" smtClean="0"/>
              <a:t>Solución</a:t>
            </a:r>
            <a:r>
              <a:rPr lang="en-US" i="1" dirty="0" smtClean="0"/>
              <a:t> </a:t>
            </a:r>
            <a:r>
              <a:rPr lang="en-US" i="1" dirty="0" err="1" smtClean="0"/>
              <a:t>más</a:t>
            </a:r>
            <a:r>
              <a:rPr lang="en-US" i="1" dirty="0" smtClean="0"/>
              <a:t> </a:t>
            </a:r>
            <a:r>
              <a:rPr lang="en-US" i="1" dirty="0" err="1" smtClean="0"/>
              <a:t>económica</a:t>
            </a:r>
            <a:endParaRPr lang="en-US" i="1" dirty="0" smtClean="0"/>
          </a:p>
          <a:p>
            <a:pPr marL="114300" indent="0" algn="ctr">
              <a:buNone/>
            </a:pPr>
            <a:endParaRPr lang="en-US" i="1" dirty="0"/>
          </a:p>
          <a:p>
            <a:r>
              <a:rPr lang="en-US" dirty="0"/>
              <a:t>Como </a:t>
            </a:r>
            <a:r>
              <a:rPr lang="en-US" dirty="0" err="1"/>
              <a:t>miembros</a:t>
            </a:r>
            <a:r>
              <a:rPr lang="en-US" dirty="0"/>
              <a:t> de TENS,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/>
              <a:t>congregación</a:t>
            </a:r>
            <a:r>
              <a:rPr lang="en-US" dirty="0"/>
              <a:t> </a:t>
            </a:r>
            <a:r>
              <a:rPr lang="en-US" dirty="0" err="1"/>
              <a:t>obtiene</a:t>
            </a:r>
            <a:r>
              <a:rPr lang="en-US" dirty="0"/>
              <a:t> un gran </a:t>
            </a:r>
            <a:r>
              <a:rPr lang="en-US" dirty="0" err="1"/>
              <a:t>descuento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implementar</a:t>
            </a:r>
            <a:r>
              <a:rPr lang="en-US" dirty="0"/>
              <a:t> la </a:t>
            </a:r>
            <a:r>
              <a:rPr lang="en-US" dirty="0" err="1"/>
              <a:t>plataforma</a:t>
            </a:r>
            <a:r>
              <a:rPr lang="en-US" dirty="0"/>
              <a:t> de "</a:t>
            </a:r>
            <a:r>
              <a:rPr lang="en-US" dirty="0" err="1"/>
              <a:t>Textos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dar</a:t>
            </a:r>
            <a:r>
              <a:rPr lang="en-US" dirty="0"/>
              <a:t>" de </a:t>
            </a:r>
            <a:r>
              <a:rPr lang="en-US" b="1" dirty="0" err="1" smtClean="0"/>
              <a:t>Tithe.ly</a:t>
            </a:r>
            <a:r>
              <a:rPr lang="en-US" b="1" dirty="0" smtClean="0"/>
              <a:t> </a:t>
            </a:r>
          </a:p>
          <a:p>
            <a:endParaRPr lang="en-US" b="1" dirty="0"/>
          </a:p>
          <a:p>
            <a:r>
              <a:rPr lang="en-US" dirty="0" err="1"/>
              <a:t>Visiten</a:t>
            </a:r>
            <a:r>
              <a:rPr lang="en-US" dirty="0"/>
              <a:t> https://</a:t>
            </a:r>
            <a:r>
              <a:rPr lang="en-US" dirty="0" err="1"/>
              <a:t>tithe.ly</a:t>
            </a:r>
            <a:r>
              <a:rPr lang="en-US" dirty="0"/>
              <a:t>/</a:t>
            </a:r>
            <a:r>
              <a:rPr lang="en-US" dirty="0" err="1"/>
              <a:t>rp</a:t>
            </a:r>
            <a:r>
              <a:rPr lang="en-US" dirty="0"/>
              <a:t>/tens/register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recibir</a:t>
            </a:r>
            <a:r>
              <a:rPr lang="en-US" dirty="0"/>
              <a:t> un </a:t>
            </a:r>
            <a:r>
              <a:rPr lang="en-US" dirty="0" err="1"/>
              <a:t>descuento</a:t>
            </a:r>
            <a:r>
              <a:rPr lang="en-US" dirty="0"/>
              <a:t> de 10 </a:t>
            </a:r>
            <a:r>
              <a:rPr lang="en-US" dirty="0" err="1"/>
              <a:t>dólares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transacción</a:t>
            </a:r>
            <a:r>
              <a:rPr lang="en-US" dirty="0"/>
              <a:t> en </a:t>
            </a:r>
            <a:r>
              <a:rPr lang="en-US" dirty="0" smtClean="0"/>
              <a:t>la </a:t>
            </a:r>
            <a:r>
              <a:rPr lang="en-US" dirty="0" err="1" smtClean="0"/>
              <a:t>aplicación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5CD0C1FA-F059-7F4C-AF45-6D63D39487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0" y="2273300"/>
            <a:ext cx="23114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6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Mejor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Plataforma</a:t>
            </a:r>
            <a:r>
              <a:rPr lang="en-US" sz="3600" b="1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3600" b="1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Boletaje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b="1" dirty="0"/>
              <a:t>EventBrite</a:t>
            </a:r>
          </a:p>
          <a:p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la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solución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llevar</a:t>
            </a:r>
            <a:r>
              <a:rPr lang="en-US" dirty="0"/>
              <a:t> a </a:t>
            </a:r>
            <a:r>
              <a:rPr lang="en-US" dirty="0" err="1"/>
              <a:t>cabo</a:t>
            </a:r>
            <a:r>
              <a:rPr lang="en-US" dirty="0"/>
              <a:t> un </a:t>
            </a:r>
            <a:r>
              <a:rPr lang="en-US" dirty="0" err="1"/>
              <a:t>evento</a:t>
            </a:r>
            <a:r>
              <a:rPr lang="en-US" dirty="0"/>
              <a:t> virtual </a:t>
            </a:r>
            <a:r>
              <a:rPr lang="en-US" dirty="0" err="1"/>
              <a:t>si</a:t>
            </a:r>
            <a:r>
              <a:rPr lang="en-US" dirty="0"/>
              <a:t> no se </a:t>
            </a:r>
            <a:r>
              <a:rPr lang="en-US" dirty="0" err="1"/>
              <a:t>utiliza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plataforma</a:t>
            </a:r>
            <a:r>
              <a:rPr lang="en-US" dirty="0"/>
              <a:t> </a:t>
            </a:r>
            <a:r>
              <a:rPr lang="en-US" dirty="0" err="1"/>
              <a:t>empresarial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incluya</a:t>
            </a:r>
            <a:r>
              <a:rPr lang="en-US" dirty="0"/>
              <a:t> la </a:t>
            </a:r>
            <a:r>
              <a:rPr lang="en-US" dirty="0" err="1"/>
              <a:t>venta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boletos</a:t>
            </a:r>
            <a:endParaRPr lang="en-US" dirty="0"/>
          </a:p>
          <a:p>
            <a:r>
              <a:rPr lang="en-US" dirty="0"/>
              <a:t>No </a:t>
            </a:r>
            <a:r>
              <a:rPr lang="en-US" dirty="0" err="1"/>
              <a:t>incluye</a:t>
            </a:r>
            <a:r>
              <a:rPr lang="en-US" dirty="0"/>
              <a:t> </a:t>
            </a:r>
            <a:r>
              <a:rPr lang="en-US" dirty="0" err="1"/>
              <a:t>subastas</a:t>
            </a:r>
            <a:r>
              <a:rPr lang="en-US" dirty="0"/>
              <a:t> o </a:t>
            </a:r>
            <a:r>
              <a:rPr lang="en-US" dirty="0" err="1"/>
              <a:t>donaciones</a:t>
            </a:r>
            <a:endParaRPr lang="en-US" dirty="0"/>
          </a:p>
          <a:p>
            <a:r>
              <a:rPr lang="en-US" dirty="0"/>
              <a:t>El </a:t>
            </a:r>
            <a:r>
              <a:rPr lang="en-US" dirty="0" err="1"/>
              <a:t>procesamiento</a:t>
            </a:r>
            <a:r>
              <a:rPr lang="en-US" dirty="0"/>
              <a:t> de la </a:t>
            </a:r>
            <a:r>
              <a:rPr lang="en-US" dirty="0" err="1"/>
              <a:t>transacción</a:t>
            </a:r>
            <a:r>
              <a:rPr lang="en-US" dirty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incluido</a:t>
            </a:r>
            <a:endParaRPr lang="en-US" dirty="0"/>
          </a:p>
          <a:p>
            <a:r>
              <a:rPr lang="en-US" dirty="0" smtClean="0"/>
              <a:t>Se </a:t>
            </a:r>
            <a:r>
              <a:rPr lang="en-US" dirty="0" err="1" smtClean="0"/>
              <a:t>intengra</a:t>
            </a:r>
            <a:r>
              <a:rPr lang="en-US" dirty="0" smtClean="0"/>
              <a:t> </a:t>
            </a:r>
            <a:r>
              <a:rPr lang="en-US" dirty="0" err="1" smtClean="0"/>
              <a:t>completamente</a:t>
            </a:r>
            <a:r>
              <a:rPr lang="en-US" dirty="0" smtClean="0"/>
              <a:t> </a:t>
            </a:r>
            <a:r>
              <a:rPr lang="en-US" dirty="0"/>
              <a:t>con </a:t>
            </a:r>
            <a:r>
              <a:rPr lang="en-US" dirty="0" err="1"/>
              <a:t>FaceBook</a:t>
            </a:r>
            <a:r>
              <a:rPr lang="en-US" dirty="0"/>
              <a:t>, Twitter</a:t>
            </a:r>
            <a:r>
              <a:rPr lang="en-US" dirty="0" smtClean="0"/>
              <a:t>, e </a:t>
            </a:r>
            <a:r>
              <a:rPr lang="en-US" dirty="0" err="1" smtClean="0"/>
              <a:t>Instagram</a:t>
            </a:r>
            <a:endParaRPr lang="en-US" dirty="0"/>
          </a:p>
          <a:p>
            <a:r>
              <a:rPr lang="en-US" dirty="0" err="1" smtClean="0"/>
              <a:t>Configuración</a:t>
            </a:r>
            <a:r>
              <a:rPr lang="en-US" dirty="0" smtClean="0"/>
              <a:t> Gratis</a:t>
            </a:r>
            <a:endParaRPr lang="en-US" dirty="0"/>
          </a:p>
          <a:p>
            <a:r>
              <a:rPr lang="en-US" dirty="0" err="1" smtClean="0"/>
              <a:t>Todas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tarifas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transfieren</a:t>
            </a:r>
            <a:r>
              <a:rPr lang="en-US" dirty="0"/>
              <a:t> al </a:t>
            </a:r>
            <a:r>
              <a:rPr lang="en-US" dirty="0" err="1"/>
              <a:t>donante</a:t>
            </a:r>
            <a:r>
              <a:rPr lang="en-US" dirty="0"/>
              <a:t> (</a:t>
            </a:r>
            <a:r>
              <a:rPr lang="en-US" dirty="0" smtClean="0"/>
              <a:t>5.5</a:t>
            </a:r>
            <a:r>
              <a:rPr lang="en-US" dirty="0"/>
              <a:t>% o </a:t>
            </a:r>
            <a:r>
              <a:rPr lang="en-US" dirty="0" smtClean="0"/>
              <a:t>7.5</a:t>
            </a:r>
            <a:r>
              <a:rPr lang="en-US" dirty="0"/>
              <a:t>%)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1F41E34B-3F07-A74A-BBE5-A9F8CE0854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600" y="2717800"/>
            <a:ext cx="21590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43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96576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kern="1200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Plataformas </a:t>
            </a:r>
            <a:r>
              <a:rPr lang="en-US" sz="3600" b="1" kern="1200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Gratuitas</a:t>
            </a:r>
            <a:r>
              <a:rPr lang="en-US" sz="3600" b="1" kern="1200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kern="1200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3600" b="1" kern="1200" dirty="0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 Subastas </a:t>
            </a:r>
            <a:r>
              <a:rPr lang="en-US" sz="3600" b="1" kern="1200" dirty="0" err="1" smtClean="0">
                <a:solidFill>
                  <a:srgbClr val="8E795E"/>
                </a:solidFill>
                <a:latin typeface="Arial" pitchFamily="34" charset="0"/>
                <a:cs typeface="Arial" pitchFamily="34" charset="0"/>
              </a:rPr>
              <a:t>Virtuales</a:t>
            </a:r>
            <a:endParaRPr lang="en-US" sz="3600" b="1" kern="1200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36C5B-EF20-5047-840A-569B570DF8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51037"/>
            <a:ext cx="4419600" cy="4043363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en-US" b="1" dirty="0" err="1"/>
              <a:t>ebay</a:t>
            </a:r>
            <a:r>
              <a:rPr lang="en-US" b="1" dirty="0"/>
              <a:t> </a:t>
            </a:r>
            <a:r>
              <a:rPr lang="en-US" b="1" dirty="0" err="1" smtClean="0"/>
              <a:t>para</a:t>
            </a:r>
            <a:r>
              <a:rPr lang="en-US" b="1" dirty="0" smtClean="0"/>
              <a:t> </a:t>
            </a:r>
            <a:r>
              <a:rPr lang="en-US" b="1" dirty="0" err="1" smtClean="0"/>
              <a:t>caridad</a:t>
            </a:r>
            <a:endParaRPr lang="en-US" b="1" dirty="0" smtClean="0"/>
          </a:p>
          <a:p>
            <a:pPr marL="114300" indent="0">
              <a:buNone/>
            </a:pPr>
            <a:endParaRPr lang="en-US" b="1" dirty="0"/>
          </a:p>
          <a:p>
            <a:r>
              <a:rPr lang="en-US" dirty="0" err="1"/>
              <a:t>Primero</a:t>
            </a:r>
            <a:r>
              <a:rPr lang="en-US" dirty="0"/>
              <a:t> </a:t>
            </a:r>
            <a:r>
              <a:rPr lang="en-US" dirty="0" err="1"/>
              <a:t>debe</a:t>
            </a:r>
            <a:r>
              <a:rPr lang="en-US" dirty="0"/>
              <a:t> registrar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iglesia</a:t>
            </a:r>
            <a:r>
              <a:rPr lang="en-US" dirty="0"/>
              <a:t> o </a:t>
            </a:r>
            <a:r>
              <a:rPr lang="en-US" dirty="0" err="1"/>
              <a:t>ministerio</a:t>
            </a:r>
            <a:r>
              <a:rPr lang="en-US" dirty="0"/>
              <a:t> en </a:t>
            </a:r>
            <a:r>
              <a:rPr lang="en-US" dirty="0" err="1"/>
              <a:t>ebay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la </a:t>
            </a:r>
            <a:r>
              <a:rPr lang="en-US" dirty="0" err="1"/>
              <a:t>caridad</a:t>
            </a:r>
            <a:r>
              <a:rPr lang="en-US" dirty="0"/>
              <a:t>. La </a:t>
            </a:r>
            <a:r>
              <a:rPr lang="en-US" dirty="0" err="1"/>
              <a:t>verificación</a:t>
            </a:r>
            <a:r>
              <a:rPr lang="en-US" dirty="0"/>
              <a:t> </a:t>
            </a:r>
            <a:r>
              <a:rPr lang="en-US" dirty="0" err="1"/>
              <a:t>toma</a:t>
            </a:r>
            <a:r>
              <a:rPr lang="en-US" dirty="0"/>
              <a:t> de 1 a 3 </a:t>
            </a:r>
            <a:r>
              <a:rPr lang="en-US" dirty="0" err="1"/>
              <a:t>días</a:t>
            </a:r>
            <a:r>
              <a:rPr lang="en-US" dirty="0"/>
              <a:t> </a:t>
            </a:r>
            <a:r>
              <a:rPr lang="en-US" dirty="0" err="1"/>
              <a:t>hábiles</a:t>
            </a:r>
            <a:r>
              <a:rPr lang="en-US" dirty="0"/>
              <a:t> (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tardar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durante</a:t>
            </a:r>
            <a:r>
              <a:rPr lang="en-US" dirty="0"/>
              <a:t> COVID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 smtClean="0"/>
              <a:t>Configuración</a:t>
            </a:r>
            <a:r>
              <a:rPr lang="en-US" dirty="0" smtClean="0"/>
              <a:t> </a:t>
            </a:r>
            <a:r>
              <a:rPr lang="en-US" dirty="0" err="1" smtClean="0"/>
              <a:t>Gratuita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Pago </a:t>
            </a:r>
            <a:r>
              <a:rPr lang="en-US" dirty="0" err="1"/>
              <a:t>integrado</a:t>
            </a:r>
            <a:r>
              <a:rPr lang="en-US" dirty="0"/>
              <a:t> a </a:t>
            </a:r>
            <a:r>
              <a:rPr lang="en-US" dirty="0" err="1"/>
              <a:t>través</a:t>
            </a:r>
            <a:r>
              <a:rPr lang="en-US" dirty="0"/>
              <a:t> de </a:t>
            </a:r>
            <a:r>
              <a:rPr lang="en-US" dirty="0" smtClean="0"/>
              <a:t>PayPal</a:t>
            </a:r>
          </a:p>
          <a:p>
            <a:endParaRPr lang="en-US" dirty="0"/>
          </a:p>
          <a:p>
            <a:r>
              <a:rPr lang="en-US" dirty="0" err="1"/>
              <a:t>Permite</a:t>
            </a:r>
            <a:r>
              <a:rPr lang="en-US" dirty="0"/>
              <a:t> la </a:t>
            </a:r>
            <a:r>
              <a:rPr lang="en-US" dirty="0" err="1"/>
              <a:t>venta</a:t>
            </a:r>
            <a:r>
              <a:rPr lang="en-US" dirty="0"/>
              <a:t> </a:t>
            </a:r>
            <a:r>
              <a:rPr lang="en-US" dirty="0" err="1"/>
              <a:t>directa</a:t>
            </a:r>
            <a:r>
              <a:rPr lang="en-US" dirty="0"/>
              <a:t> y la </a:t>
            </a:r>
            <a:r>
              <a:rPr lang="en-US" dirty="0" err="1"/>
              <a:t>venta</a:t>
            </a:r>
            <a:r>
              <a:rPr lang="en-US" dirty="0"/>
              <a:t> </a:t>
            </a:r>
            <a:r>
              <a:rPr lang="en-US" dirty="0" err="1"/>
              <a:t>comunitaria</a:t>
            </a:r>
            <a:r>
              <a:rPr lang="en-US" dirty="0"/>
              <a:t> - los </a:t>
            </a:r>
            <a:r>
              <a:rPr lang="en-US" dirty="0" err="1"/>
              <a:t>usuarios</a:t>
            </a:r>
            <a:r>
              <a:rPr lang="en-US" dirty="0"/>
              <a:t> </a:t>
            </a:r>
            <a:r>
              <a:rPr lang="en-US" dirty="0" err="1"/>
              <a:t>pueden</a:t>
            </a:r>
            <a:r>
              <a:rPr lang="en-US" dirty="0"/>
              <a:t> </a:t>
            </a:r>
            <a:r>
              <a:rPr lang="en-US" dirty="0" err="1"/>
              <a:t>publicar</a:t>
            </a:r>
            <a:r>
              <a:rPr lang="en-US" dirty="0"/>
              <a:t> </a:t>
            </a:r>
            <a:r>
              <a:rPr lang="en-US" dirty="0" err="1"/>
              <a:t>sus</a:t>
            </a:r>
            <a:r>
              <a:rPr lang="en-US" dirty="0"/>
              <a:t> </a:t>
            </a:r>
            <a:r>
              <a:rPr lang="en-US" dirty="0" err="1"/>
              <a:t>propios</a:t>
            </a:r>
            <a:r>
              <a:rPr lang="en-US" dirty="0"/>
              <a:t> </a:t>
            </a:r>
            <a:r>
              <a:rPr lang="en-US" dirty="0" err="1"/>
              <a:t>artículos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vender, </a:t>
            </a:r>
            <a:r>
              <a:rPr lang="en-US" dirty="0" err="1"/>
              <a:t>beneficiando</a:t>
            </a:r>
            <a:r>
              <a:rPr lang="en-US" dirty="0"/>
              <a:t> 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ministerio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8" name="Content Placeholder 6" descr="A picture containing bird&#10;&#10;Description automatically generated">
            <a:extLst>
              <a:ext uri="{FF2B5EF4-FFF2-40B4-BE49-F238E27FC236}">
                <a16:creationId xmlns:a16="http://schemas.microsoft.com/office/drawing/2014/main" xmlns="" id="{14E6CCBA-E42D-DA49-B29C-2E97D6315A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994400"/>
            <a:ext cx="3124200" cy="787400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47F0782D-653E-EA4D-9E69-F6A4A400AA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900" y="2590800"/>
            <a:ext cx="32131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41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10641</TotalTime>
  <Words>1627</Words>
  <Application>Microsoft Office PowerPoint</Application>
  <PresentationFormat>On-screen Show (4:3)</PresentationFormat>
  <Paragraphs>245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Adjacency</vt:lpstr>
      <vt:lpstr>Eventos Virtuales: Boletaje, Subastas, Donaciones &amp; Mejores Prácticas</vt:lpstr>
      <vt:lpstr>Subastas Virtuales y Galas</vt:lpstr>
      <vt:lpstr>Subastas Virtuales y Galas</vt:lpstr>
      <vt:lpstr>Subastas Virtuales y Galas</vt:lpstr>
      <vt:lpstr>Subastas Virtuales y Galas</vt:lpstr>
      <vt:lpstr>Auspicia-una-Necesidad / Mensaje de Texto- para- Dar</vt:lpstr>
      <vt:lpstr>Auspicia-una-Necesidad / Mensaje de Texto- para- Dar</vt:lpstr>
      <vt:lpstr>Mejor Plataforma de Boletaje</vt:lpstr>
      <vt:lpstr>Plataformas Gratuitas para Subastas Virtuales</vt:lpstr>
      <vt:lpstr>Plataformas de subastas virtuales de nivel medio</vt:lpstr>
      <vt:lpstr>PowerPoint Presentation</vt:lpstr>
      <vt:lpstr>Plataformas de subastas virtuales de nivel medio</vt:lpstr>
      <vt:lpstr>Plataformas de Subastas Virtuales – Nivel Empresarial</vt:lpstr>
      <vt:lpstr>Plataformas de Subastas Virtuales – Nivel Empresarial</vt:lpstr>
      <vt:lpstr>Cómo llevar a cabo un evento – Paso a Paso</vt:lpstr>
      <vt:lpstr>Cómo llevar a cabo un evento – Paso a Paso</vt:lpstr>
      <vt:lpstr>Cómo llevar a cabo un evento – Paso a Paso</vt:lpstr>
      <vt:lpstr>Cómo llevar a cabo un evento – Paso a Paso</vt:lpstr>
      <vt:lpstr>Cómo llevar a cabo un evento – Paso a Paso</vt:lpstr>
      <vt:lpstr>Cómo llevar a cabo un evento – Paso a Paso</vt:lpstr>
      <vt:lpstr>Cómo llevar a cabo un evento – Paso a Paso</vt:lpstr>
      <vt:lpstr>Como llevar a cabo una gala y una subasta prácticamente sin costo:</vt:lpstr>
      <vt:lpstr>Preguntas o Comentarios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buildout</dc:creator>
  <cp:lastModifiedBy>Diane</cp:lastModifiedBy>
  <cp:revision>188</cp:revision>
  <cp:lastPrinted>2015-07-10T17:43:32Z</cp:lastPrinted>
  <dcterms:created xsi:type="dcterms:W3CDTF">2012-02-20T20:54:22Z</dcterms:created>
  <dcterms:modified xsi:type="dcterms:W3CDTF">2020-07-13T14:43:13Z</dcterms:modified>
</cp:coreProperties>
</file>